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EB47FA-83FA-7BA1-295E-0A2EAA3CA5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B4DA293-4858-2D25-2446-191A85470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46CFE4-3ED3-AD2D-C500-381184298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EDCDF3-1D34-ECD2-1CE1-4296F34DB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8B3C04-4649-5714-6DDA-B8D253CCE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109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75CDDD-8823-6D79-5E61-54258DEEA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3CCBB6F-0B1E-399E-6E7C-03AE9BE8FF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766167-37B3-E5EB-48FC-665A5E4C8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B95D5E-0BC9-7FEF-1D40-C8AC28227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5F18A3-4EB9-6914-2108-C0F744E42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12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C38A2F0-F8E0-1FB4-DC66-799AB5FFBA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87507F9-8ACC-C5E3-82B6-34173B140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7FE2D8-8CE2-5BCF-7A8D-CF6BD39F8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3EA96A-C152-7D86-06FB-92784143A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C9236B-0D91-325B-4FD7-B62B091F6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6783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7051A1-2839-80AF-CCFF-77E903F8D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A0DB5A-BDBA-0859-2514-33EB6C1E7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0BD8AE-25CD-7DFB-9851-DF525BEF3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412EF7-23AD-FFE4-2BA2-3FAA79FF9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D8D12C-0EFA-E81C-E152-E14789536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3521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5C19D9-F4A9-2F2A-70E8-B76D8C759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543799-A1B6-699A-BBE1-950D5C294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91AC7B-6419-3152-91D1-0EBD59ABD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3C8BD9-EB0C-C8C8-99B0-8F9210A65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2FEE52-4485-4B4A-E842-1BD22412C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114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24965D-600E-DDCF-18D5-BE15A6B6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F072F4-3B8D-38A8-62CB-21465E8555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AB4DDF-6994-D738-5129-4089C30567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75AF0BC-A653-6B22-C405-DB34BA723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59CD82-369D-F147-635C-657DDF6BE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606E67-58E1-4B1F-8118-99365BAE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5811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F180CE-1EDA-3BE9-6CA1-B58C58E6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40BFC9-1103-B419-D9FC-4D7DB12007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CC14074-0EC3-78F1-69C3-10AAF47E5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3ADB7AD-AE26-8AE6-177D-DE457807B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8B5396B-E5E1-C5B7-8910-84B24B4109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1FCDF42-56DA-0730-1F2E-6F8007664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FBD9368-F304-B609-C953-B94733823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7EC2157-54F6-B555-1E84-D11ECF555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73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761A7B-53C0-100F-6690-64F082526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E005FC4-094B-A3CD-4298-DC2C7D148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EB40479-3543-910F-F9AF-CE09A4BE4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572856E-557D-CFA7-E6A9-1F3830AED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65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76E4AF5-D5AD-1FA5-3833-22A611F7A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B0980F3-453B-390C-B155-489212476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33AA56-6110-B010-A24A-EF05CA48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8007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810174-F433-A4B1-0DE0-046742065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1ADB8B-01DA-756A-46CF-3EDFB7278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6674CF3-36D0-A060-D343-6C2B2596D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266D23-DB91-61B5-157D-C643BBC50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6491DEE-D4E2-B18D-2636-4B063107D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A33BD55-1504-3DB4-F16A-CA7A37EDF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01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21D99A-8982-E03C-12C1-5266A374F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9B5BF9D-4CA4-30A2-B2C5-44BBE7B938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DF6D1F1-8068-6347-049D-C5F42F506C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E3C5DF1-5472-A202-1730-80A4F7FC2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2A95553-BFDB-D41E-7D15-C82A107EF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F77C305-E5F1-0285-1482-7956FF115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739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50BF79E-26A6-4763-1AED-83BBAC625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87875A-CBBD-6481-B931-2A3747428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141A8C-1B48-C767-3D38-2A542A01F4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D91F9C-933D-45BD-BCE3-762035901E26}" type="datetimeFigureOut">
              <a:rPr lang="fr-FR" smtClean="0"/>
              <a:t>14/03/2025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E2CE2F-BDCD-479E-F575-7C124D6E8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65962D-6FC1-9362-3004-0E4513EEF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8802D3-77FB-40BE-AFC0-1068B5CAB4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637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B1F5C7A5-93C2-B497-1999-9E200A0C8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b="1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L’oral du DNB </a:t>
            </a:r>
            <a:br>
              <a:rPr lang="en-US" sz="4000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E94CD80-CFF3-DF65-E3A5-896DF2098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000" kern="1200">
                <a:latin typeface="+mn-lt"/>
                <a:ea typeface="+mn-ea"/>
                <a:cs typeface="+mn-cs"/>
              </a:rPr>
              <a:t>Ce diaporama est un guide pour t’aider à préparer l’oral du DNB</a:t>
            </a:r>
          </a:p>
        </p:txBody>
      </p:sp>
    </p:spTree>
    <p:extLst>
      <p:ext uri="{BB962C8B-B14F-4D97-AF65-F5344CB8AC3E}">
        <p14:creationId xmlns:p14="http://schemas.microsoft.com/office/powerpoint/2010/main" val="982025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5AE43A7-6589-4714-9184-37CDBB795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fr-FR" sz="4000">
                <a:solidFill>
                  <a:srgbClr val="FFFFFF"/>
                </a:solidFill>
              </a:rPr>
              <a:t>L’oral du DNB en bref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E5417A-17F0-0DDE-3D99-21C65CAC0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exposé, une présentation</a:t>
            </a:r>
          </a:p>
          <a:p>
            <a:pPr marL="457200">
              <a:buNone/>
            </a:pPr>
            <a:r>
              <a:rPr lang="fr-FR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à partir d’un objet d’étude travaillé en classe soit dans les Parcours éducatif : artistique et culturel, soit dans le Parcours Santé, dans le Parcours citoyenneté</a:t>
            </a:r>
          </a:p>
          <a:p>
            <a:pPr marL="457200">
              <a:buNone/>
            </a:pPr>
            <a:r>
              <a:rPr lang="fr-FR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de 5 minutes de parole continue suivi d’un entretien, d’un échange avec le jury</a:t>
            </a:r>
          </a:p>
          <a:p>
            <a:pPr marL="457200">
              <a:spcAft>
                <a:spcPts val="800"/>
              </a:spcAft>
              <a:buNone/>
            </a:pPr>
            <a:r>
              <a:rPr lang="fr-FR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devant un jury composé de deux personnels de l’éducation nationale (enseignants, CPE, personnel de direction ….)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L’épreuve est notée sur 100 et compte pour l’obtention du DNB</a:t>
            </a:r>
          </a:p>
          <a:p>
            <a:pPr marL="457200">
              <a:spcAft>
                <a:spcPts val="800"/>
              </a:spcAft>
              <a:buNone/>
            </a:pPr>
            <a:r>
              <a:rPr lang="fr-FR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 évaluées :</a:t>
            </a:r>
          </a:p>
          <a:p>
            <a:pPr>
              <a:spcAft>
                <a:spcPts val="800"/>
              </a:spcAft>
              <a:buNone/>
            </a:pPr>
            <a:r>
              <a:rPr lang="fr-FR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* les qualités d’expression à l’oral </a:t>
            </a:r>
          </a:p>
          <a:p>
            <a:pPr indent="0">
              <a:spcAft>
                <a:spcPts val="800"/>
              </a:spcAft>
              <a:buNone/>
            </a:pPr>
            <a:r>
              <a:rPr lang="fr-FR" sz="17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*  la maîtrise du sujet présenté,  la réflexion, la capacité à prendre du recul sur le sujet  présenté</a:t>
            </a:r>
          </a:p>
          <a:p>
            <a:endParaRPr lang="fr-FR" sz="1700"/>
          </a:p>
        </p:txBody>
      </p:sp>
    </p:spTree>
    <p:extLst>
      <p:ext uri="{BB962C8B-B14F-4D97-AF65-F5344CB8AC3E}">
        <p14:creationId xmlns:p14="http://schemas.microsoft.com/office/powerpoint/2010/main" val="1993299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73D16C2-7117-4C29-898C-D91CD892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fr-FR" sz="400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Comment m’y prendre pour le préparer ?</a:t>
            </a:r>
            <a:br>
              <a:rPr lang="fr-FR" sz="400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4000">
              <a:solidFill>
                <a:srgbClr val="FFFFFF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8F3D37-E7D5-6340-273F-E5300A026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r>
              <a:rPr lang="fr-FR" sz="2000"/>
              <a:t>Voici quelques conseils en fonction de l’objet d’étude et du parcours dans lequel votre présentation s’inscrit</a:t>
            </a:r>
          </a:p>
        </p:txBody>
      </p:sp>
    </p:spTree>
    <p:extLst>
      <p:ext uri="{BB962C8B-B14F-4D97-AF65-F5344CB8AC3E}">
        <p14:creationId xmlns:p14="http://schemas.microsoft.com/office/powerpoint/2010/main" val="61928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A63539F-BA4E-3FB6-7ADD-433BDC8CC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FR" sz="40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choisis un objet d’étude pris dans le parcours artistique et culturel :</a:t>
            </a:r>
            <a:endParaRPr lang="fr-FR" sz="4000" dirty="0">
              <a:solidFill>
                <a:srgbClr val="FFFFFF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4771D7-E973-3520-4A32-B1D397D7B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Cela peut être : une œuvre (tableau, sculpture, livre…..),  un art (l’estampe japonaise par exemple), un spectacle , des monuments </a:t>
            </a:r>
            <a:endParaRPr lang="fr-FR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réfléchis bien aux raisons qui guident mon choix</a:t>
            </a:r>
            <a:endParaRPr lang="fr-FR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trouve une « problématique », un fil conducteur: une question auquel mon exposé va répondre : par exemple comment cet auteur à travers cette œuvre montre que…. /dénonce/ Nous invite à réfléchir, à porter un regard différent sur….</a:t>
            </a:r>
            <a:endParaRPr lang="fr-FR" sz="2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000"/>
          </a:p>
        </p:txBody>
      </p:sp>
    </p:spTree>
    <p:extLst>
      <p:ext uri="{BB962C8B-B14F-4D97-AF65-F5344CB8AC3E}">
        <p14:creationId xmlns:p14="http://schemas.microsoft.com/office/powerpoint/2010/main" val="2776024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442E105-4DB7-B8EE-C122-897F8835A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 fontScale="90000"/>
          </a:bodyPr>
          <a:lstStyle/>
          <a:p>
            <a:pPr algn="r"/>
            <a:br>
              <a:rPr lang="fr-FR" sz="34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34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Parcours artistique et culturel:</a:t>
            </a:r>
            <a:br>
              <a:rPr lang="fr-FR" sz="34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34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Voici ce que le jury peut attendre du contenu et de l’organisation de mon exposé :</a:t>
            </a:r>
            <a:endParaRPr lang="fr-FR" sz="3400" dirty="0">
              <a:solidFill>
                <a:srgbClr val="FFFFFF"/>
              </a:solidFill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68ABD61-09D1-C044-FF2F-098163E5A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>
              <a:spcAft>
                <a:spcPts val="800"/>
              </a:spcAft>
              <a:buNone/>
            </a:pPr>
            <a:endParaRPr lang="fr-FR" sz="19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19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introduction qui présente le sujet choisi :   l’auteur brièvement , l’œuvre, la problématique, 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19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développement qui présente :</a:t>
            </a:r>
          </a:p>
          <a:p>
            <a:pPr>
              <a:spcAft>
                <a:spcPts val="800"/>
              </a:spcAft>
              <a:buNone/>
            </a:pPr>
            <a:r>
              <a:rPr lang="fr-FR" sz="19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une description précise de l’œuvre présentée ou son résumé  </a:t>
            </a:r>
          </a:p>
          <a:p>
            <a:pPr>
              <a:spcAft>
                <a:spcPts val="800"/>
              </a:spcAft>
              <a:buNone/>
            </a:pPr>
            <a:r>
              <a:rPr lang="fr-FR" sz="19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une analyse les intentions de l’auteur, le(s) message(s) qu’il veut faire passer, ce qu’il souhaite provoquer chez le lecteur (émotions/ réflexion…) par quels procédés ? ….</a:t>
            </a:r>
          </a:p>
          <a:p>
            <a:pPr>
              <a:spcAft>
                <a:spcPts val="800"/>
              </a:spcAft>
              <a:buNone/>
            </a:pPr>
            <a:r>
              <a:rPr lang="fr-FR" sz="19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l’expression d’une réaction personnelle face à l’œuvre (quelle réflexion, émotions cette œuvre à provoquer chez vous)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19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conclusion où en quelques phrases vous répondez à la question posée en introduction. Faire un rapprochement avec d’autres œuvres qui évoquent les mêmes thématiques, qui utilisent les mêmes procédés… </a:t>
            </a:r>
          </a:p>
          <a:p>
            <a:endParaRPr lang="fr-FR" sz="1900"/>
          </a:p>
        </p:txBody>
      </p:sp>
    </p:spTree>
    <p:extLst>
      <p:ext uri="{BB962C8B-B14F-4D97-AF65-F5344CB8AC3E}">
        <p14:creationId xmlns:p14="http://schemas.microsoft.com/office/powerpoint/2010/main" val="3233468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AD88765-9A9D-AB4F-77FC-FB406AA4C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FR" sz="40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choisis de présenter mon parcours avenir :</a:t>
            </a:r>
            <a:br>
              <a:rPr lang="fr-FR" sz="400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4000">
              <a:solidFill>
                <a:srgbClr val="FFFFFF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454861-266C-AE37-DCDE-7B5122341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>
              <a:spcAft>
                <a:spcPts val="800"/>
              </a:spcAft>
              <a:buNone/>
            </a:pPr>
            <a:r>
              <a:rPr lang="fr-FR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cours de ma présentation, je dois montrer comment j’ai évolué tout au long de mon année de 3° (ou peut-être avant) pour arriver à construire mon projet d’orientation et mes perspectives d’avenir scolaire et professionnel. 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Mon/mes idées de départ/mes centres d’intérêt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moments forts de l’orientation qui m’ont permis de faire des choix moi dans mon parcours d’orientation : carrefour des métiers , stage de découverte professionnelle 3°, rencontre psy-En , rencontres avec des professionnels, portes ouvertes….. 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Présentation du métier envisagé (en quoi consiste ce métier, quelles sont les activités qu’on y réalise…) et parcours d’étude possible pour y accéder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Présentation de mes poursuites d’étude celles que moi j’envisage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qui me plaît dans le métier que j’envisage, ce qui me plait moins</a:t>
            </a:r>
          </a:p>
          <a:p>
            <a:pPr marL="0" indent="0">
              <a:spcAft>
                <a:spcPts val="800"/>
              </a:spcAft>
              <a:buNone/>
            </a:pPr>
            <a:endParaRPr lang="fr-FR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1700" dirty="0"/>
          </a:p>
        </p:txBody>
      </p:sp>
    </p:spTree>
    <p:extLst>
      <p:ext uri="{BB962C8B-B14F-4D97-AF65-F5344CB8AC3E}">
        <p14:creationId xmlns:p14="http://schemas.microsoft.com/office/powerpoint/2010/main" val="1429111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512924C-B8C4-DCF3-1B34-CC2DEC0B5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r>
              <a:rPr lang="fr-FR" sz="3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Parcours  Avenir:</a:t>
            </a:r>
            <a:br>
              <a:rPr lang="fr-FR" sz="3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sz="32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Voici ce que le jury peut attendre du contenu de mon exposé :</a:t>
            </a:r>
            <a:endParaRPr lang="fr-FR" sz="3200" dirty="0">
              <a:solidFill>
                <a:srgbClr val="FFFFFF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8CC4DE-D9D6-B719-BA6E-F5ACAD99D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fr-FR" sz="2000" dirty="0"/>
              <a:t>Bien comprendre les différentes étapes qui m’ont amené à construire mon projet d’orientation</a:t>
            </a:r>
          </a:p>
          <a:p>
            <a:r>
              <a:rPr lang="fr-FR" sz="2000" dirty="0"/>
              <a:t>Une bonne connaissance du métier que je vais présenter</a:t>
            </a:r>
          </a:p>
          <a:p>
            <a:r>
              <a:rPr lang="fr-FR" sz="2000" dirty="0"/>
              <a:t>Une bonne connaissance des études qui mènent au métier évoqué: celle que je peux choisir et celles qui existent</a:t>
            </a:r>
          </a:p>
          <a:p>
            <a:r>
              <a:rPr lang="fr-FR" sz="2000" dirty="0"/>
              <a:t>Une réflexion sur la construction du projet d’orientation </a:t>
            </a:r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403446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2F97AAC-7A4B-6D1A-9601-69BD100EC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FR" sz="4000" b="1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choisis de présenter mon parcours citoyen</a:t>
            </a:r>
            <a:br>
              <a:rPr lang="fr-FR" sz="400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FR" sz="4000">
              <a:solidFill>
                <a:srgbClr val="FFFFFF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AD3065-4B83-61B1-122F-E4FF13172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 lnSpcReduction="10000"/>
          </a:bodyPr>
          <a:lstStyle/>
          <a:p>
            <a:pPr>
              <a:spcAft>
                <a:spcPts val="800"/>
              </a:spcAft>
              <a:buNone/>
            </a:pP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  <a:buNone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présente un engagement citoyen : mon engagement dans les instances citoyennes du collège (délégués, éco-délégués…. ), mon engagement dans une association …., le parcours et la cause défendue par une personne qui s’est engagée dans la société par exemple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Présenter l’association/le rôle de délégué/la personne et la cause défendue et  les raisons de ce choix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Présenter mes actions au sein des instances ou de l’association, le parcours de la personne qui s’est engagée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Expliquer le rôle de l’instance, de l’association…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quoi est-ce transférable dans la société ? 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Comment la personne a fait évoluer la société?</a:t>
            </a: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 ce que ce que cela m’a apporté au niveau personnel, en tant que citoyen, au niveau scolaire….. </a:t>
            </a:r>
          </a:p>
          <a:p>
            <a:pPr marL="457200">
              <a:buNone/>
            </a:pP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indent="0">
              <a:spcAft>
                <a:spcPts val="800"/>
              </a:spcAft>
              <a:buNone/>
            </a:pP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00550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EF397ED-ECC1-F5D9-5FAB-74EA76C65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fr-FR" sz="4000">
                <a:solidFill>
                  <a:srgbClr val="FFFFFF"/>
                </a:solidFill>
              </a:rPr>
              <a:t>Je choisis de présenter un objet d’étude du parcours santé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76C7AA-801C-BBDA-241A-0A8512F6D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fr-FR" sz="2000" dirty="0"/>
              <a:t>Je présente mon sujet autour de la santé (psychologique, morale ou physique)</a:t>
            </a:r>
          </a:p>
          <a:p>
            <a:r>
              <a:rPr lang="fr-FR" sz="2000" dirty="0"/>
              <a:t>J’explique mon choix de sujet</a:t>
            </a:r>
          </a:p>
          <a:p>
            <a:r>
              <a:rPr lang="fr-FR" sz="2000" dirty="0"/>
              <a:t>J’apporte des connaissances autour de ce sujet et je cite mes sources</a:t>
            </a:r>
          </a:p>
          <a:p>
            <a:r>
              <a:rPr lang="fr-FR" sz="2000" dirty="0"/>
              <a:t>J’indique l’importance du sujet pour moi et pour la société</a:t>
            </a:r>
          </a:p>
        </p:txBody>
      </p:sp>
    </p:spTree>
    <p:extLst>
      <p:ext uri="{BB962C8B-B14F-4D97-AF65-F5344CB8AC3E}">
        <p14:creationId xmlns:p14="http://schemas.microsoft.com/office/powerpoint/2010/main" val="35174561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801</Words>
  <Application>Microsoft Office PowerPoint</Application>
  <PresentationFormat>Grand écran</PresentationFormat>
  <Paragraphs>51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Symbol</vt:lpstr>
      <vt:lpstr>Thème Office</vt:lpstr>
      <vt:lpstr>L’oral du DNB  </vt:lpstr>
      <vt:lpstr>L’oral du DNB en bref</vt:lpstr>
      <vt:lpstr>Comment m’y prendre pour le préparer ? </vt:lpstr>
      <vt:lpstr>Je choisis un objet d’étude pris dans le parcours artistique et culturel :</vt:lpstr>
      <vt:lpstr> Parcours artistique et culturel: Voici ce que le jury peut attendre du contenu et de l’organisation de mon exposé :</vt:lpstr>
      <vt:lpstr>Je choisis de présenter mon parcours avenir : </vt:lpstr>
      <vt:lpstr>Parcours  Avenir: Voici ce que le jury peut attendre du contenu de mon exposé :</vt:lpstr>
      <vt:lpstr>Je choisis de présenter mon parcours citoyen </vt:lpstr>
      <vt:lpstr>Je choisis de présenter un objet d’étude du parcours santé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L’oral du DNB</dc:title>
  <dc:creator>MOYROUD Thierry</dc:creator>
  <cp:lastModifiedBy>MOYROUD Melanie</cp:lastModifiedBy>
  <cp:revision>2</cp:revision>
  <dcterms:created xsi:type="dcterms:W3CDTF">2025-03-09T15:06:54Z</dcterms:created>
  <dcterms:modified xsi:type="dcterms:W3CDTF">2025-03-14T14:38:09Z</dcterms:modified>
</cp:coreProperties>
</file>