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A581F-AFF6-4C57-AB81-55AE6D5473D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3B4978C-B0FA-4FB4-A923-A0B704A7C04B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• Une épreuve importante, notée sur 100 points.</a:t>
          </a:r>
          <a:endParaRPr lang="en-US" dirty="0"/>
        </a:p>
      </dgm:t>
    </dgm:pt>
    <dgm:pt modelId="{9EE91E29-3FE6-4273-876C-58A06FBDE04A}" type="parTrans" cxnId="{FD2110FF-F3C9-402A-834B-46A74C4B57D4}">
      <dgm:prSet/>
      <dgm:spPr/>
      <dgm:t>
        <a:bodyPr/>
        <a:lstStyle/>
        <a:p>
          <a:endParaRPr lang="en-US"/>
        </a:p>
      </dgm:t>
    </dgm:pt>
    <dgm:pt modelId="{A8B4C1A6-9BB0-4E66-97EF-8766BBD6C1D3}" type="sibTrans" cxnId="{FD2110FF-F3C9-402A-834B-46A74C4B57D4}">
      <dgm:prSet/>
      <dgm:spPr/>
      <dgm:t>
        <a:bodyPr/>
        <a:lstStyle/>
        <a:p>
          <a:endParaRPr lang="en-US"/>
        </a:p>
      </dgm:t>
    </dgm:pt>
    <dgm:pt modelId="{F637A32E-FBC9-4593-BCF2-40EBDC42F2C1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. Possibilité de faire une présentation seul(e), par deux ou par trois (évaluation individuelle)</a:t>
          </a:r>
          <a:endParaRPr lang="en-US" dirty="0"/>
        </a:p>
      </dgm:t>
    </dgm:pt>
    <dgm:pt modelId="{996FB873-D5E3-4201-96F4-B6E5C3FF67CD}" type="parTrans" cxnId="{673A53EB-47A3-40EC-8033-0D2ECCE85C06}">
      <dgm:prSet/>
      <dgm:spPr/>
      <dgm:t>
        <a:bodyPr/>
        <a:lstStyle/>
        <a:p>
          <a:endParaRPr lang="en-US"/>
        </a:p>
      </dgm:t>
    </dgm:pt>
    <dgm:pt modelId="{C2C8BDA0-DF67-471B-863D-4697B46EEB88}" type="sibTrans" cxnId="{673A53EB-47A3-40EC-8033-0D2ECCE85C06}">
      <dgm:prSet/>
      <dgm:spPr/>
      <dgm:t>
        <a:bodyPr/>
        <a:lstStyle/>
        <a:p>
          <a:endParaRPr lang="en-US"/>
        </a:p>
      </dgm:t>
    </dgm:pt>
    <dgm:pt modelId="{5FE6D1B4-DA3E-4FED-A4B2-193376D97115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• Exposé de 5 minutes suivi d'un entretien de 10 minutes</a:t>
          </a:r>
          <a:endParaRPr lang="en-US" dirty="0"/>
        </a:p>
      </dgm:t>
    </dgm:pt>
    <dgm:pt modelId="{192EFA3C-ADE3-4DEC-8CCB-E12A1C635DAE}" type="parTrans" cxnId="{1C7644C2-823B-4661-BDAC-E9CACE3AC639}">
      <dgm:prSet/>
      <dgm:spPr/>
      <dgm:t>
        <a:bodyPr/>
        <a:lstStyle/>
        <a:p>
          <a:endParaRPr lang="en-US"/>
        </a:p>
      </dgm:t>
    </dgm:pt>
    <dgm:pt modelId="{537278DA-BA59-468E-B7C2-028452CB4D57}" type="sibTrans" cxnId="{1C7644C2-823B-4661-BDAC-E9CACE3AC639}">
      <dgm:prSet/>
      <dgm:spPr/>
      <dgm:t>
        <a:bodyPr/>
        <a:lstStyle/>
        <a:p>
          <a:endParaRPr lang="en-US"/>
        </a:p>
      </dgm:t>
    </dgm:pt>
    <dgm:pt modelId="{FEFC51D4-281D-47E1-8546-D685679191D7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• Jury composé d'enseignants essentiellement (CPE ou personnel de direction éventuellement)</a:t>
          </a:r>
          <a:endParaRPr lang="en-US" dirty="0"/>
        </a:p>
      </dgm:t>
    </dgm:pt>
    <dgm:pt modelId="{6D8D90AD-5B46-478D-ACB0-4731F38A8EF3}" type="parTrans" cxnId="{265AE02D-811C-4CA8-8E3A-25E5458328F1}">
      <dgm:prSet/>
      <dgm:spPr/>
      <dgm:t>
        <a:bodyPr/>
        <a:lstStyle/>
        <a:p>
          <a:endParaRPr lang="en-US"/>
        </a:p>
      </dgm:t>
    </dgm:pt>
    <dgm:pt modelId="{B6AB888D-21EE-4E45-A638-D82056CF8E30}" type="sibTrans" cxnId="{265AE02D-811C-4CA8-8E3A-25E5458328F1}">
      <dgm:prSet/>
      <dgm:spPr/>
      <dgm:t>
        <a:bodyPr/>
        <a:lstStyle/>
        <a:p>
          <a:endParaRPr lang="en-US"/>
        </a:p>
      </dgm:t>
    </dgm:pt>
    <dgm:pt modelId="{D6A81744-0FFE-49D4-A6CC-875F1D3F3AB7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• Objectif : évaluer l’expression orale, la maîtrise du sujet et la capacité à argumenter.</a:t>
          </a:r>
          <a:endParaRPr lang="en-US"/>
        </a:p>
      </dgm:t>
    </dgm:pt>
    <dgm:pt modelId="{727843BA-58F4-4BA9-B22A-382D8B2E2B56}" type="parTrans" cxnId="{5C36DF95-CFE1-4FE1-9DF1-0F114621421F}">
      <dgm:prSet/>
      <dgm:spPr/>
      <dgm:t>
        <a:bodyPr/>
        <a:lstStyle/>
        <a:p>
          <a:endParaRPr lang="en-US"/>
        </a:p>
      </dgm:t>
    </dgm:pt>
    <dgm:pt modelId="{1D82737A-EE18-41DC-B5CD-8DC139975E79}" type="sibTrans" cxnId="{5C36DF95-CFE1-4FE1-9DF1-0F114621421F}">
      <dgm:prSet/>
      <dgm:spPr/>
      <dgm:t>
        <a:bodyPr/>
        <a:lstStyle/>
        <a:p>
          <a:endParaRPr lang="en-US"/>
        </a:p>
      </dgm:t>
    </dgm:pt>
    <dgm:pt modelId="{A8194289-91CC-477F-8E34-E6B9EF9EF286}" type="pres">
      <dgm:prSet presAssocID="{334A581F-AFF6-4C57-AB81-55AE6D5473D8}" presName="root" presStyleCnt="0">
        <dgm:presLayoutVars>
          <dgm:dir/>
          <dgm:resizeHandles val="exact"/>
        </dgm:presLayoutVars>
      </dgm:prSet>
      <dgm:spPr/>
    </dgm:pt>
    <dgm:pt modelId="{FFD336CA-3110-4AD0-B97D-4F7A93A911DC}" type="pres">
      <dgm:prSet presAssocID="{23B4978C-B0FA-4FB4-A923-A0B704A7C04B}" presName="compNode" presStyleCnt="0"/>
      <dgm:spPr/>
    </dgm:pt>
    <dgm:pt modelId="{04E47627-C94A-43D2-A00F-51B050FB88FD}" type="pres">
      <dgm:prSet presAssocID="{23B4978C-B0FA-4FB4-A923-A0B704A7C04B}" presName="bgRect" presStyleLbl="bgShp" presStyleIdx="0" presStyleCnt="5"/>
      <dgm:spPr/>
    </dgm:pt>
    <dgm:pt modelId="{BD92A840-E1BF-4001-9140-041797A9731E}" type="pres">
      <dgm:prSet presAssocID="{23B4978C-B0FA-4FB4-A923-A0B704A7C04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che avec un remplissage uni"/>
        </a:ext>
      </dgm:extLst>
    </dgm:pt>
    <dgm:pt modelId="{1C7A4904-228F-46BC-9FD8-0AD06AD35C44}" type="pres">
      <dgm:prSet presAssocID="{23B4978C-B0FA-4FB4-A923-A0B704A7C04B}" presName="spaceRect" presStyleCnt="0"/>
      <dgm:spPr/>
    </dgm:pt>
    <dgm:pt modelId="{29CA3D5B-5224-4D20-88C8-71D73CAA9FEF}" type="pres">
      <dgm:prSet presAssocID="{23B4978C-B0FA-4FB4-A923-A0B704A7C04B}" presName="parTx" presStyleLbl="revTx" presStyleIdx="0" presStyleCnt="5">
        <dgm:presLayoutVars>
          <dgm:chMax val="0"/>
          <dgm:chPref val="0"/>
        </dgm:presLayoutVars>
      </dgm:prSet>
      <dgm:spPr/>
    </dgm:pt>
    <dgm:pt modelId="{1F3B71E2-D779-469B-9FFC-E4AD63202168}" type="pres">
      <dgm:prSet presAssocID="{A8B4C1A6-9BB0-4E66-97EF-8766BBD6C1D3}" presName="sibTrans" presStyleCnt="0"/>
      <dgm:spPr/>
    </dgm:pt>
    <dgm:pt modelId="{ECD6DB40-2B51-41E8-BD5B-1D3B24092D2B}" type="pres">
      <dgm:prSet presAssocID="{F637A32E-FBC9-4593-BCF2-40EBDC42F2C1}" presName="compNode" presStyleCnt="0"/>
      <dgm:spPr/>
    </dgm:pt>
    <dgm:pt modelId="{6CFE4ED4-C822-4356-97F8-00CAC0DCCF59}" type="pres">
      <dgm:prSet presAssocID="{F637A32E-FBC9-4593-BCF2-40EBDC42F2C1}" presName="bgRect" presStyleLbl="bgShp" presStyleIdx="1" presStyleCnt="5"/>
      <dgm:spPr/>
    </dgm:pt>
    <dgm:pt modelId="{5788EFB5-9D57-4354-A192-8AC010CC166E}" type="pres">
      <dgm:prSet presAssocID="{F637A32E-FBC9-4593-BCF2-40EBDC42F2C1}" presName="iconRect" presStyleLbl="node1" presStyleIdx="1" presStyleCnt="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uble"/>
        </a:ext>
      </dgm:extLst>
    </dgm:pt>
    <dgm:pt modelId="{66A2BB4C-C848-484E-9596-037EA23F9CA6}" type="pres">
      <dgm:prSet presAssocID="{F637A32E-FBC9-4593-BCF2-40EBDC42F2C1}" presName="spaceRect" presStyleCnt="0"/>
      <dgm:spPr/>
    </dgm:pt>
    <dgm:pt modelId="{0F1AEFCA-BD35-496F-9ABC-045A4ADAEB4E}" type="pres">
      <dgm:prSet presAssocID="{F637A32E-FBC9-4593-BCF2-40EBDC42F2C1}" presName="parTx" presStyleLbl="revTx" presStyleIdx="1" presStyleCnt="5">
        <dgm:presLayoutVars>
          <dgm:chMax val="0"/>
          <dgm:chPref val="0"/>
        </dgm:presLayoutVars>
      </dgm:prSet>
      <dgm:spPr/>
    </dgm:pt>
    <dgm:pt modelId="{B95CE33E-E048-4942-9F7A-C4DB7BE3E686}" type="pres">
      <dgm:prSet presAssocID="{C2C8BDA0-DF67-471B-863D-4697B46EEB88}" presName="sibTrans" presStyleCnt="0"/>
      <dgm:spPr/>
    </dgm:pt>
    <dgm:pt modelId="{851047D1-79A0-4B4C-B967-F3E6C679E354}" type="pres">
      <dgm:prSet presAssocID="{5FE6D1B4-DA3E-4FED-A4B2-193376D97115}" presName="compNode" presStyleCnt="0"/>
      <dgm:spPr/>
    </dgm:pt>
    <dgm:pt modelId="{6FE2F4CC-0F37-4237-BAE4-69BC5CE8DC5B}" type="pres">
      <dgm:prSet presAssocID="{5FE6D1B4-DA3E-4FED-A4B2-193376D97115}" presName="bgRect" presStyleLbl="bgShp" presStyleIdx="2" presStyleCnt="5"/>
      <dgm:spPr/>
    </dgm:pt>
    <dgm:pt modelId="{39F980BD-DD97-4124-BAA1-2EA41C834B27}" type="pres">
      <dgm:prSet presAssocID="{5FE6D1B4-DA3E-4FED-A4B2-193376D97115}" presName="iconRect" presStyleLbl="node1" presStyleIdx="2" presStyleCnt="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ronomètre"/>
        </a:ext>
      </dgm:extLst>
    </dgm:pt>
    <dgm:pt modelId="{104241D1-4467-47F0-A1A2-9239FD7A82EC}" type="pres">
      <dgm:prSet presAssocID="{5FE6D1B4-DA3E-4FED-A4B2-193376D97115}" presName="spaceRect" presStyleCnt="0"/>
      <dgm:spPr/>
    </dgm:pt>
    <dgm:pt modelId="{91A49B97-484D-4DE0-989E-4D0078087530}" type="pres">
      <dgm:prSet presAssocID="{5FE6D1B4-DA3E-4FED-A4B2-193376D97115}" presName="parTx" presStyleLbl="revTx" presStyleIdx="2" presStyleCnt="5">
        <dgm:presLayoutVars>
          <dgm:chMax val="0"/>
          <dgm:chPref val="0"/>
        </dgm:presLayoutVars>
      </dgm:prSet>
      <dgm:spPr/>
    </dgm:pt>
    <dgm:pt modelId="{070C9F26-A28F-499B-9FB3-1E9539E61DC3}" type="pres">
      <dgm:prSet presAssocID="{537278DA-BA59-468E-B7C2-028452CB4D57}" presName="sibTrans" presStyleCnt="0"/>
      <dgm:spPr/>
    </dgm:pt>
    <dgm:pt modelId="{A8A3E311-4648-4A3D-8F3E-70CD893C4E66}" type="pres">
      <dgm:prSet presAssocID="{FEFC51D4-281D-47E1-8546-D685679191D7}" presName="compNode" presStyleCnt="0"/>
      <dgm:spPr/>
    </dgm:pt>
    <dgm:pt modelId="{9A1E6B7E-E364-49A3-A4C1-9CA8794A31E7}" type="pres">
      <dgm:prSet presAssocID="{FEFC51D4-281D-47E1-8546-D685679191D7}" presName="bgRect" presStyleLbl="bgShp" presStyleIdx="3" presStyleCnt="5"/>
      <dgm:spPr/>
    </dgm:pt>
    <dgm:pt modelId="{E94BDFE0-0020-4C4F-B2E9-4852DF7F3F9C}" type="pres">
      <dgm:prSet presAssocID="{FEFC51D4-281D-47E1-8546-D685679191D7}" presName="iconRect" presStyleLbl="node1" presStyleIdx="3" presStyleCnt="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uge"/>
        </a:ext>
      </dgm:extLst>
    </dgm:pt>
    <dgm:pt modelId="{15E6BB4F-5B4E-4AAB-AB3E-4B5C5A96D98A}" type="pres">
      <dgm:prSet presAssocID="{FEFC51D4-281D-47E1-8546-D685679191D7}" presName="spaceRect" presStyleCnt="0"/>
      <dgm:spPr/>
    </dgm:pt>
    <dgm:pt modelId="{193945FC-BE64-40A8-B056-CE7805096BA1}" type="pres">
      <dgm:prSet presAssocID="{FEFC51D4-281D-47E1-8546-D685679191D7}" presName="parTx" presStyleLbl="revTx" presStyleIdx="3" presStyleCnt="5">
        <dgm:presLayoutVars>
          <dgm:chMax val="0"/>
          <dgm:chPref val="0"/>
        </dgm:presLayoutVars>
      </dgm:prSet>
      <dgm:spPr/>
    </dgm:pt>
    <dgm:pt modelId="{D8A794ED-718F-4C7A-9B9F-373FA566D395}" type="pres">
      <dgm:prSet presAssocID="{B6AB888D-21EE-4E45-A638-D82056CF8E30}" presName="sibTrans" presStyleCnt="0"/>
      <dgm:spPr/>
    </dgm:pt>
    <dgm:pt modelId="{EA643D16-DF2D-460C-9B7B-56B817D0D4A5}" type="pres">
      <dgm:prSet presAssocID="{D6A81744-0FFE-49D4-A6CC-875F1D3F3AB7}" presName="compNode" presStyleCnt="0"/>
      <dgm:spPr/>
    </dgm:pt>
    <dgm:pt modelId="{D0C9F72E-12F7-40A8-86C1-541B576E518E}" type="pres">
      <dgm:prSet presAssocID="{D6A81744-0FFE-49D4-A6CC-875F1D3F3AB7}" presName="bgRect" presStyleLbl="bgShp" presStyleIdx="4" presStyleCnt="5"/>
      <dgm:spPr/>
    </dgm:pt>
    <dgm:pt modelId="{6E5F9F0F-EF89-424D-A19C-330082024155}" type="pres">
      <dgm:prSet presAssocID="{D6A81744-0FFE-49D4-A6CC-875F1D3F3AB7}" presName="iconRect" presStyleLbl="node1" presStyleIdx="4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lle"/>
        </a:ext>
      </dgm:extLst>
    </dgm:pt>
    <dgm:pt modelId="{981D8A6A-1367-4A00-BAB4-27BA7BD4ABCE}" type="pres">
      <dgm:prSet presAssocID="{D6A81744-0FFE-49D4-A6CC-875F1D3F3AB7}" presName="spaceRect" presStyleCnt="0"/>
      <dgm:spPr/>
    </dgm:pt>
    <dgm:pt modelId="{ACC180E2-5AA9-4AF8-AE23-574D338099A3}" type="pres">
      <dgm:prSet presAssocID="{D6A81744-0FFE-49D4-A6CC-875F1D3F3AB7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265AE02D-811C-4CA8-8E3A-25E5458328F1}" srcId="{334A581F-AFF6-4C57-AB81-55AE6D5473D8}" destId="{FEFC51D4-281D-47E1-8546-D685679191D7}" srcOrd="3" destOrd="0" parTransId="{6D8D90AD-5B46-478D-ACB0-4731F38A8EF3}" sibTransId="{B6AB888D-21EE-4E45-A638-D82056CF8E30}"/>
    <dgm:cxn modelId="{2D2BC742-82E5-4E74-91FF-9B39952541F5}" type="presOf" srcId="{334A581F-AFF6-4C57-AB81-55AE6D5473D8}" destId="{A8194289-91CC-477F-8E34-E6B9EF9EF286}" srcOrd="0" destOrd="0" presId="urn:microsoft.com/office/officeart/2018/2/layout/IconVerticalSolidList"/>
    <dgm:cxn modelId="{63BD554A-4755-4E45-A948-5652F8D77C6A}" type="presOf" srcId="{5FE6D1B4-DA3E-4FED-A4B2-193376D97115}" destId="{91A49B97-484D-4DE0-989E-4D0078087530}" srcOrd="0" destOrd="0" presId="urn:microsoft.com/office/officeart/2018/2/layout/IconVerticalSolidList"/>
    <dgm:cxn modelId="{A7CE8F6F-952F-4D07-A198-727E07395672}" type="presOf" srcId="{D6A81744-0FFE-49D4-A6CC-875F1D3F3AB7}" destId="{ACC180E2-5AA9-4AF8-AE23-574D338099A3}" srcOrd="0" destOrd="0" presId="urn:microsoft.com/office/officeart/2018/2/layout/IconVerticalSolidList"/>
    <dgm:cxn modelId="{5C36DF95-CFE1-4FE1-9DF1-0F114621421F}" srcId="{334A581F-AFF6-4C57-AB81-55AE6D5473D8}" destId="{D6A81744-0FFE-49D4-A6CC-875F1D3F3AB7}" srcOrd="4" destOrd="0" parTransId="{727843BA-58F4-4BA9-B22A-382D8B2E2B56}" sibTransId="{1D82737A-EE18-41DC-B5CD-8DC139975E79}"/>
    <dgm:cxn modelId="{1C7644C2-823B-4661-BDAC-E9CACE3AC639}" srcId="{334A581F-AFF6-4C57-AB81-55AE6D5473D8}" destId="{5FE6D1B4-DA3E-4FED-A4B2-193376D97115}" srcOrd="2" destOrd="0" parTransId="{192EFA3C-ADE3-4DEC-8CCB-E12A1C635DAE}" sibTransId="{537278DA-BA59-468E-B7C2-028452CB4D57}"/>
    <dgm:cxn modelId="{46F095E6-3E7E-4A9A-BD23-BE8F5F3FB997}" type="presOf" srcId="{FEFC51D4-281D-47E1-8546-D685679191D7}" destId="{193945FC-BE64-40A8-B056-CE7805096BA1}" srcOrd="0" destOrd="0" presId="urn:microsoft.com/office/officeart/2018/2/layout/IconVerticalSolidList"/>
    <dgm:cxn modelId="{673A53EB-47A3-40EC-8033-0D2ECCE85C06}" srcId="{334A581F-AFF6-4C57-AB81-55AE6D5473D8}" destId="{F637A32E-FBC9-4593-BCF2-40EBDC42F2C1}" srcOrd="1" destOrd="0" parTransId="{996FB873-D5E3-4201-96F4-B6E5C3FF67CD}" sibTransId="{C2C8BDA0-DF67-471B-863D-4697B46EEB88}"/>
    <dgm:cxn modelId="{626769F1-C4B4-4794-9B3E-23A19961A4DE}" type="presOf" srcId="{23B4978C-B0FA-4FB4-A923-A0B704A7C04B}" destId="{29CA3D5B-5224-4D20-88C8-71D73CAA9FEF}" srcOrd="0" destOrd="0" presId="urn:microsoft.com/office/officeart/2018/2/layout/IconVerticalSolidList"/>
    <dgm:cxn modelId="{8496B9F7-BA71-4A49-94A4-1E5E7F079A5D}" type="presOf" srcId="{F637A32E-FBC9-4593-BCF2-40EBDC42F2C1}" destId="{0F1AEFCA-BD35-496F-9ABC-045A4ADAEB4E}" srcOrd="0" destOrd="0" presId="urn:microsoft.com/office/officeart/2018/2/layout/IconVerticalSolidList"/>
    <dgm:cxn modelId="{FD2110FF-F3C9-402A-834B-46A74C4B57D4}" srcId="{334A581F-AFF6-4C57-AB81-55AE6D5473D8}" destId="{23B4978C-B0FA-4FB4-A923-A0B704A7C04B}" srcOrd="0" destOrd="0" parTransId="{9EE91E29-3FE6-4273-876C-58A06FBDE04A}" sibTransId="{A8B4C1A6-9BB0-4E66-97EF-8766BBD6C1D3}"/>
    <dgm:cxn modelId="{8E39F2D6-6927-4EDA-A4C7-86A7BA39A64E}" type="presParOf" srcId="{A8194289-91CC-477F-8E34-E6B9EF9EF286}" destId="{FFD336CA-3110-4AD0-B97D-4F7A93A911DC}" srcOrd="0" destOrd="0" presId="urn:microsoft.com/office/officeart/2018/2/layout/IconVerticalSolidList"/>
    <dgm:cxn modelId="{74FC1562-1D24-431A-9D5C-CF6E5FEC0D13}" type="presParOf" srcId="{FFD336CA-3110-4AD0-B97D-4F7A93A911DC}" destId="{04E47627-C94A-43D2-A00F-51B050FB88FD}" srcOrd="0" destOrd="0" presId="urn:microsoft.com/office/officeart/2018/2/layout/IconVerticalSolidList"/>
    <dgm:cxn modelId="{23941EEB-3F0E-4C78-9587-BA8460BCB9A5}" type="presParOf" srcId="{FFD336CA-3110-4AD0-B97D-4F7A93A911DC}" destId="{BD92A840-E1BF-4001-9140-041797A9731E}" srcOrd="1" destOrd="0" presId="urn:microsoft.com/office/officeart/2018/2/layout/IconVerticalSolidList"/>
    <dgm:cxn modelId="{1AD05A6C-7A16-4D34-A5F8-95111141B230}" type="presParOf" srcId="{FFD336CA-3110-4AD0-B97D-4F7A93A911DC}" destId="{1C7A4904-228F-46BC-9FD8-0AD06AD35C44}" srcOrd="2" destOrd="0" presId="urn:microsoft.com/office/officeart/2018/2/layout/IconVerticalSolidList"/>
    <dgm:cxn modelId="{68BA82BC-65A2-4871-AA8B-7837A82966C5}" type="presParOf" srcId="{FFD336CA-3110-4AD0-B97D-4F7A93A911DC}" destId="{29CA3D5B-5224-4D20-88C8-71D73CAA9FEF}" srcOrd="3" destOrd="0" presId="urn:microsoft.com/office/officeart/2018/2/layout/IconVerticalSolidList"/>
    <dgm:cxn modelId="{7F144429-0B1A-44E7-9477-67D80506310B}" type="presParOf" srcId="{A8194289-91CC-477F-8E34-E6B9EF9EF286}" destId="{1F3B71E2-D779-469B-9FFC-E4AD63202168}" srcOrd="1" destOrd="0" presId="urn:microsoft.com/office/officeart/2018/2/layout/IconVerticalSolidList"/>
    <dgm:cxn modelId="{0706A436-ED6A-4A68-B61C-3CC02006485B}" type="presParOf" srcId="{A8194289-91CC-477F-8E34-E6B9EF9EF286}" destId="{ECD6DB40-2B51-41E8-BD5B-1D3B24092D2B}" srcOrd="2" destOrd="0" presId="urn:microsoft.com/office/officeart/2018/2/layout/IconVerticalSolidList"/>
    <dgm:cxn modelId="{7B88EA6A-A2FB-4658-AA50-2E33C902C7ED}" type="presParOf" srcId="{ECD6DB40-2B51-41E8-BD5B-1D3B24092D2B}" destId="{6CFE4ED4-C822-4356-97F8-00CAC0DCCF59}" srcOrd="0" destOrd="0" presId="urn:microsoft.com/office/officeart/2018/2/layout/IconVerticalSolidList"/>
    <dgm:cxn modelId="{9CFDF8C1-FBF7-4B9D-B736-66D5C0254934}" type="presParOf" srcId="{ECD6DB40-2B51-41E8-BD5B-1D3B24092D2B}" destId="{5788EFB5-9D57-4354-A192-8AC010CC166E}" srcOrd="1" destOrd="0" presId="urn:microsoft.com/office/officeart/2018/2/layout/IconVerticalSolidList"/>
    <dgm:cxn modelId="{6654D136-AF2B-4A58-AD3A-6FC402D842C6}" type="presParOf" srcId="{ECD6DB40-2B51-41E8-BD5B-1D3B24092D2B}" destId="{66A2BB4C-C848-484E-9596-037EA23F9CA6}" srcOrd="2" destOrd="0" presId="urn:microsoft.com/office/officeart/2018/2/layout/IconVerticalSolidList"/>
    <dgm:cxn modelId="{EBE3C977-851B-4A2C-BCAF-0D27F6805DC2}" type="presParOf" srcId="{ECD6DB40-2B51-41E8-BD5B-1D3B24092D2B}" destId="{0F1AEFCA-BD35-496F-9ABC-045A4ADAEB4E}" srcOrd="3" destOrd="0" presId="urn:microsoft.com/office/officeart/2018/2/layout/IconVerticalSolidList"/>
    <dgm:cxn modelId="{E2E71A2E-57B0-4D00-9A36-6F5FF3028287}" type="presParOf" srcId="{A8194289-91CC-477F-8E34-E6B9EF9EF286}" destId="{B95CE33E-E048-4942-9F7A-C4DB7BE3E686}" srcOrd="3" destOrd="0" presId="urn:microsoft.com/office/officeart/2018/2/layout/IconVerticalSolidList"/>
    <dgm:cxn modelId="{B203F01C-C294-4F5B-9C92-95575C302CA8}" type="presParOf" srcId="{A8194289-91CC-477F-8E34-E6B9EF9EF286}" destId="{851047D1-79A0-4B4C-B967-F3E6C679E354}" srcOrd="4" destOrd="0" presId="urn:microsoft.com/office/officeart/2018/2/layout/IconVerticalSolidList"/>
    <dgm:cxn modelId="{21CFA8D8-6AA6-4CDA-8A38-3ED927BB06C9}" type="presParOf" srcId="{851047D1-79A0-4B4C-B967-F3E6C679E354}" destId="{6FE2F4CC-0F37-4237-BAE4-69BC5CE8DC5B}" srcOrd="0" destOrd="0" presId="urn:microsoft.com/office/officeart/2018/2/layout/IconVerticalSolidList"/>
    <dgm:cxn modelId="{6EE34EC5-CD2B-4D40-ADC1-A8864CF03039}" type="presParOf" srcId="{851047D1-79A0-4B4C-B967-F3E6C679E354}" destId="{39F980BD-DD97-4124-BAA1-2EA41C834B27}" srcOrd="1" destOrd="0" presId="urn:microsoft.com/office/officeart/2018/2/layout/IconVerticalSolidList"/>
    <dgm:cxn modelId="{43CA6B78-6679-4D8C-9D87-AAC4D0E26108}" type="presParOf" srcId="{851047D1-79A0-4B4C-B967-F3E6C679E354}" destId="{104241D1-4467-47F0-A1A2-9239FD7A82EC}" srcOrd="2" destOrd="0" presId="urn:microsoft.com/office/officeart/2018/2/layout/IconVerticalSolidList"/>
    <dgm:cxn modelId="{93C4BBD6-D2C6-44BF-BE11-734BECFE6ED2}" type="presParOf" srcId="{851047D1-79A0-4B4C-B967-F3E6C679E354}" destId="{91A49B97-484D-4DE0-989E-4D0078087530}" srcOrd="3" destOrd="0" presId="urn:microsoft.com/office/officeart/2018/2/layout/IconVerticalSolidList"/>
    <dgm:cxn modelId="{BD57A741-BE85-40AA-9C7D-83A02048B4FE}" type="presParOf" srcId="{A8194289-91CC-477F-8E34-E6B9EF9EF286}" destId="{070C9F26-A28F-499B-9FB3-1E9539E61DC3}" srcOrd="5" destOrd="0" presId="urn:microsoft.com/office/officeart/2018/2/layout/IconVerticalSolidList"/>
    <dgm:cxn modelId="{A59DAF08-DB25-4E3B-B300-2EA419360D69}" type="presParOf" srcId="{A8194289-91CC-477F-8E34-E6B9EF9EF286}" destId="{A8A3E311-4648-4A3D-8F3E-70CD893C4E66}" srcOrd="6" destOrd="0" presId="urn:microsoft.com/office/officeart/2018/2/layout/IconVerticalSolidList"/>
    <dgm:cxn modelId="{84FD6F4F-7501-46E2-91CE-3F4A7BBF5249}" type="presParOf" srcId="{A8A3E311-4648-4A3D-8F3E-70CD893C4E66}" destId="{9A1E6B7E-E364-49A3-A4C1-9CA8794A31E7}" srcOrd="0" destOrd="0" presId="urn:microsoft.com/office/officeart/2018/2/layout/IconVerticalSolidList"/>
    <dgm:cxn modelId="{96742979-870B-4391-A795-30D7BF2F6184}" type="presParOf" srcId="{A8A3E311-4648-4A3D-8F3E-70CD893C4E66}" destId="{E94BDFE0-0020-4C4F-B2E9-4852DF7F3F9C}" srcOrd="1" destOrd="0" presId="urn:microsoft.com/office/officeart/2018/2/layout/IconVerticalSolidList"/>
    <dgm:cxn modelId="{0FAD9114-4386-4266-B75E-05C48E33F8A7}" type="presParOf" srcId="{A8A3E311-4648-4A3D-8F3E-70CD893C4E66}" destId="{15E6BB4F-5B4E-4AAB-AB3E-4B5C5A96D98A}" srcOrd="2" destOrd="0" presId="urn:microsoft.com/office/officeart/2018/2/layout/IconVerticalSolidList"/>
    <dgm:cxn modelId="{90002F5E-2C6D-4F6B-BC8B-A019B5C0DA65}" type="presParOf" srcId="{A8A3E311-4648-4A3D-8F3E-70CD893C4E66}" destId="{193945FC-BE64-40A8-B056-CE7805096BA1}" srcOrd="3" destOrd="0" presId="urn:microsoft.com/office/officeart/2018/2/layout/IconVerticalSolidList"/>
    <dgm:cxn modelId="{6C916628-CB92-43DE-96DC-F494DB437C71}" type="presParOf" srcId="{A8194289-91CC-477F-8E34-E6B9EF9EF286}" destId="{D8A794ED-718F-4C7A-9B9F-373FA566D395}" srcOrd="7" destOrd="0" presId="urn:microsoft.com/office/officeart/2018/2/layout/IconVerticalSolidList"/>
    <dgm:cxn modelId="{6DDDECEF-BD25-43E9-8A61-A3601D1742C8}" type="presParOf" srcId="{A8194289-91CC-477F-8E34-E6B9EF9EF286}" destId="{EA643D16-DF2D-460C-9B7B-56B817D0D4A5}" srcOrd="8" destOrd="0" presId="urn:microsoft.com/office/officeart/2018/2/layout/IconVerticalSolidList"/>
    <dgm:cxn modelId="{A4C9A95E-819C-41C9-A4B6-C41AC6FD8D0E}" type="presParOf" srcId="{EA643D16-DF2D-460C-9B7B-56B817D0D4A5}" destId="{D0C9F72E-12F7-40A8-86C1-541B576E518E}" srcOrd="0" destOrd="0" presId="urn:microsoft.com/office/officeart/2018/2/layout/IconVerticalSolidList"/>
    <dgm:cxn modelId="{2E86902E-26E0-481A-B626-AFA4F74BB5BB}" type="presParOf" srcId="{EA643D16-DF2D-460C-9B7B-56B817D0D4A5}" destId="{6E5F9F0F-EF89-424D-A19C-330082024155}" srcOrd="1" destOrd="0" presId="urn:microsoft.com/office/officeart/2018/2/layout/IconVerticalSolidList"/>
    <dgm:cxn modelId="{5A931E61-919B-4548-A667-20D87C289DD3}" type="presParOf" srcId="{EA643D16-DF2D-460C-9B7B-56B817D0D4A5}" destId="{981D8A6A-1367-4A00-BAB4-27BA7BD4ABCE}" srcOrd="2" destOrd="0" presId="urn:microsoft.com/office/officeart/2018/2/layout/IconVerticalSolidList"/>
    <dgm:cxn modelId="{54A871F1-9A3A-48E8-80FD-7C0BD706951E}" type="presParOf" srcId="{EA643D16-DF2D-460C-9B7B-56B817D0D4A5}" destId="{ACC180E2-5AA9-4AF8-AE23-574D338099A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64CB14-DC12-4EF9-8BBA-A0D9BBC86A3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7F378241-4809-42D9-8E2A-061E438A0A00}">
      <dgm:prSet/>
      <dgm:spPr/>
      <dgm:t>
        <a:bodyPr/>
        <a:lstStyle/>
        <a:p>
          <a:r>
            <a:rPr lang="fr-FR"/>
            <a:t>• Parcours artistique et culturel : présenter une œuvre d’art, un livre, un spectacle, une thématique à travers différentes œuvres….</a:t>
          </a:r>
          <a:endParaRPr lang="en-US"/>
        </a:p>
      </dgm:t>
    </dgm:pt>
    <dgm:pt modelId="{5E29D932-C23D-4A2B-A593-A86A0DEC375A}" type="parTrans" cxnId="{205220A1-B0EE-42FB-9005-D4225F7AF5BA}">
      <dgm:prSet/>
      <dgm:spPr/>
      <dgm:t>
        <a:bodyPr/>
        <a:lstStyle/>
        <a:p>
          <a:endParaRPr lang="en-US"/>
        </a:p>
      </dgm:t>
    </dgm:pt>
    <dgm:pt modelId="{C33A0BC2-98FF-4B94-9604-C8414A969650}" type="sibTrans" cxnId="{205220A1-B0EE-42FB-9005-D4225F7AF5BA}">
      <dgm:prSet/>
      <dgm:spPr/>
      <dgm:t>
        <a:bodyPr/>
        <a:lstStyle/>
        <a:p>
          <a:endParaRPr lang="en-US"/>
        </a:p>
      </dgm:t>
    </dgm:pt>
    <dgm:pt modelId="{2AF08D34-CD2D-4830-9583-6C243C68711C}">
      <dgm:prSet/>
      <dgm:spPr/>
      <dgm:t>
        <a:bodyPr/>
        <a:lstStyle/>
        <a:p>
          <a:r>
            <a:rPr lang="fr-FR" dirty="0"/>
            <a:t>• Parcours avenir : présenter son parcours, son chemin pour construire son orientation scolaire et/ou  professionnelle …..</a:t>
          </a:r>
          <a:endParaRPr lang="en-US" dirty="0"/>
        </a:p>
      </dgm:t>
    </dgm:pt>
    <dgm:pt modelId="{252171BC-2C55-4B5B-8099-A0AFE5590757}" type="parTrans" cxnId="{36AC59C3-0AAB-4A2E-B385-18739AB52939}">
      <dgm:prSet/>
      <dgm:spPr/>
      <dgm:t>
        <a:bodyPr/>
        <a:lstStyle/>
        <a:p>
          <a:endParaRPr lang="en-US"/>
        </a:p>
      </dgm:t>
    </dgm:pt>
    <dgm:pt modelId="{23805CB1-C171-4214-BB58-E38A069114DC}" type="sibTrans" cxnId="{36AC59C3-0AAB-4A2E-B385-18739AB52939}">
      <dgm:prSet/>
      <dgm:spPr/>
      <dgm:t>
        <a:bodyPr/>
        <a:lstStyle/>
        <a:p>
          <a:endParaRPr lang="en-US"/>
        </a:p>
      </dgm:t>
    </dgm:pt>
    <dgm:pt modelId="{676E3C2D-2F98-4AF8-B3F2-032459C59620}">
      <dgm:prSet/>
      <dgm:spPr/>
      <dgm:t>
        <a:bodyPr/>
        <a:lstStyle/>
        <a:p>
          <a:r>
            <a:rPr lang="fr-FR" dirty="0"/>
            <a:t>• Parcours citoyen : présenter une association, son engagement dans une association, son engagement dans les instances du collège, une personne et son engagement au sein de la société, une thématique citoyenne….</a:t>
          </a:r>
          <a:endParaRPr lang="en-US" dirty="0"/>
        </a:p>
      </dgm:t>
    </dgm:pt>
    <dgm:pt modelId="{09A1D909-ABBF-456B-B38B-194FF3F3A552}" type="parTrans" cxnId="{2D4D4DC6-24D4-4988-A8EC-42B4F4843CD4}">
      <dgm:prSet/>
      <dgm:spPr/>
      <dgm:t>
        <a:bodyPr/>
        <a:lstStyle/>
        <a:p>
          <a:endParaRPr lang="en-US"/>
        </a:p>
      </dgm:t>
    </dgm:pt>
    <dgm:pt modelId="{51BB4CE4-67B0-46BE-8ADC-66C531C853D9}" type="sibTrans" cxnId="{2D4D4DC6-24D4-4988-A8EC-42B4F4843CD4}">
      <dgm:prSet/>
      <dgm:spPr/>
      <dgm:t>
        <a:bodyPr/>
        <a:lstStyle/>
        <a:p>
          <a:endParaRPr lang="en-US"/>
        </a:p>
      </dgm:t>
    </dgm:pt>
    <dgm:pt modelId="{51CE2668-E59E-4A50-8A85-B71C6453650E}">
      <dgm:prSet/>
      <dgm:spPr/>
      <dgm:t>
        <a:bodyPr/>
        <a:lstStyle/>
        <a:p>
          <a:r>
            <a:rPr lang="fr-FR" dirty="0"/>
            <a:t>Parcours santé: présenter un thème autour de la santé </a:t>
          </a:r>
          <a:endParaRPr lang="en-US" dirty="0"/>
        </a:p>
      </dgm:t>
    </dgm:pt>
    <dgm:pt modelId="{FF08048B-346F-40C9-9C80-904C99E430D2}" type="parTrans" cxnId="{8618ABDF-5A9F-4D0E-8865-B3DAF0DFB6A2}">
      <dgm:prSet/>
      <dgm:spPr/>
      <dgm:t>
        <a:bodyPr/>
        <a:lstStyle/>
        <a:p>
          <a:endParaRPr lang="en-US"/>
        </a:p>
      </dgm:t>
    </dgm:pt>
    <dgm:pt modelId="{AAAD4502-1DF8-4EFF-8808-A0B455028056}" type="sibTrans" cxnId="{8618ABDF-5A9F-4D0E-8865-B3DAF0DFB6A2}">
      <dgm:prSet/>
      <dgm:spPr/>
      <dgm:t>
        <a:bodyPr/>
        <a:lstStyle/>
        <a:p>
          <a:endParaRPr lang="en-US"/>
        </a:p>
      </dgm:t>
    </dgm:pt>
    <dgm:pt modelId="{38C6BB91-8415-4B76-84E7-A4C5CD4A5AF0}">
      <dgm:prSet/>
      <dgm:spPr/>
      <dgm:t>
        <a:bodyPr/>
        <a:lstStyle/>
        <a:p>
          <a:r>
            <a:rPr lang="fr-FR"/>
            <a:t>• Conseil : choisir un sujet intéressant et motivant.</a:t>
          </a:r>
          <a:endParaRPr lang="en-US"/>
        </a:p>
      </dgm:t>
    </dgm:pt>
    <dgm:pt modelId="{8D7122F5-36AE-44E6-A8C3-7004FE43E55B}" type="parTrans" cxnId="{3C0BD053-7BAC-41CE-9546-B4A8C7ED3988}">
      <dgm:prSet/>
      <dgm:spPr/>
      <dgm:t>
        <a:bodyPr/>
        <a:lstStyle/>
        <a:p>
          <a:endParaRPr lang="en-US"/>
        </a:p>
      </dgm:t>
    </dgm:pt>
    <dgm:pt modelId="{5C7D9057-0527-4F81-BB93-03C02B294F7E}" type="sibTrans" cxnId="{3C0BD053-7BAC-41CE-9546-B4A8C7ED3988}">
      <dgm:prSet/>
      <dgm:spPr/>
      <dgm:t>
        <a:bodyPr/>
        <a:lstStyle/>
        <a:p>
          <a:endParaRPr lang="en-US"/>
        </a:p>
      </dgm:t>
    </dgm:pt>
    <dgm:pt modelId="{259965B0-4381-480A-82C9-EEFB3A1F04C7}" type="pres">
      <dgm:prSet presAssocID="{E264CB14-DC12-4EF9-8BBA-A0D9BBC86A35}" presName="root" presStyleCnt="0">
        <dgm:presLayoutVars>
          <dgm:dir/>
          <dgm:resizeHandles val="exact"/>
        </dgm:presLayoutVars>
      </dgm:prSet>
      <dgm:spPr/>
    </dgm:pt>
    <dgm:pt modelId="{9A28E3BF-A88F-4A7E-AE09-F167B6B457DC}" type="pres">
      <dgm:prSet presAssocID="{7F378241-4809-42D9-8E2A-061E438A0A00}" presName="compNode" presStyleCnt="0"/>
      <dgm:spPr/>
    </dgm:pt>
    <dgm:pt modelId="{62E4A126-5716-4B2F-B2F9-D127D45BCF07}" type="pres">
      <dgm:prSet presAssocID="{7F378241-4809-42D9-8E2A-061E438A0A00}" presName="bgRect" presStyleLbl="bgShp" presStyleIdx="0" presStyleCnt="5"/>
      <dgm:spPr/>
    </dgm:pt>
    <dgm:pt modelId="{2C6C0CA6-A4AA-49CF-9142-0D882C450E2A}" type="pres">
      <dgm:prSet presAssocID="{7F378241-4809-42D9-8E2A-061E438A0A00}" presName="iconRect" presStyleLbl="node1" presStyleIdx="0" presStyleCnt="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prechaun Hat"/>
        </a:ext>
      </dgm:extLst>
    </dgm:pt>
    <dgm:pt modelId="{1B064E11-2F8B-46BB-89E2-FF073A24D687}" type="pres">
      <dgm:prSet presAssocID="{7F378241-4809-42D9-8E2A-061E438A0A00}" presName="spaceRect" presStyleCnt="0"/>
      <dgm:spPr/>
    </dgm:pt>
    <dgm:pt modelId="{C9AC20F9-F66D-47A0-BA36-2D044CA72443}" type="pres">
      <dgm:prSet presAssocID="{7F378241-4809-42D9-8E2A-061E438A0A00}" presName="parTx" presStyleLbl="revTx" presStyleIdx="0" presStyleCnt="5">
        <dgm:presLayoutVars>
          <dgm:chMax val="0"/>
          <dgm:chPref val="0"/>
        </dgm:presLayoutVars>
      </dgm:prSet>
      <dgm:spPr/>
    </dgm:pt>
    <dgm:pt modelId="{7CDAE3D2-FFB7-40C7-9D77-497D29B27A13}" type="pres">
      <dgm:prSet presAssocID="{C33A0BC2-98FF-4B94-9604-C8414A969650}" presName="sibTrans" presStyleCnt="0"/>
      <dgm:spPr/>
    </dgm:pt>
    <dgm:pt modelId="{D9DE873E-7B24-4A8B-B19B-35D05F9F76B1}" type="pres">
      <dgm:prSet presAssocID="{2AF08D34-CD2D-4830-9583-6C243C68711C}" presName="compNode" presStyleCnt="0"/>
      <dgm:spPr/>
    </dgm:pt>
    <dgm:pt modelId="{50AA2614-3A75-4AD1-AF6A-2BC31E0C16FA}" type="pres">
      <dgm:prSet presAssocID="{2AF08D34-CD2D-4830-9583-6C243C68711C}" presName="bgRect" presStyleLbl="bgShp" presStyleIdx="1" presStyleCnt="5"/>
      <dgm:spPr/>
    </dgm:pt>
    <dgm:pt modelId="{7CD3ED9B-4F32-40DA-BE56-667B84FFF9C3}" type="pres">
      <dgm:prSet presAssocID="{2AF08D34-CD2D-4830-9583-6C243C68711C}" presName="iconRect" presStyleLbl="node1" presStyleIdx="1" presStyleCnt="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D9816AA3-EDA8-4A33-955B-BE59FB650110}" type="pres">
      <dgm:prSet presAssocID="{2AF08D34-CD2D-4830-9583-6C243C68711C}" presName="spaceRect" presStyleCnt="0"/>
      <dgm:spPr/>
    </dgm:pt>
    <dgm:pt modelId="{943C6BA2-ADF8-477A-84BE-45688E548642}" type="pres">
      <dgm:prSet presAssocID="{2AF08D34-CD2D-4830-9583-6C243C68711C}" presName="parTx" presStyleLbl="revTx" presStyleIdx="1" presStyleCnt="5">
        <dgm:presLayoutVars>
          <dgm:chMax val="0"/>
          <dgm:chPref val="0"/>
        </dgm:presLayoutVars>
      </dgm:prSet>
      <dgm:spPr/>
    </dgm:pt>
    <dgm:pt modelId="{1E5D480F-30A9-4F01-B98B-0955168D361E}" type="pres">
      <dgm:prSet presAssocID="{23805CB1-C171-4214-BB58-E38A069114DC}" presName="sibTrans" presStyleCnt="0"/>
      <dgm:spPr/>
    </dgm:pt>
    <dgm:pt modelId="{F4CB4FAF-C966-4C5D-9D87-B6205FA2222D}" type="pres">
      <dgm:prSet presAssocID="{676E3C2D-2F98-4AF8-B3F2-032459C59620}" presName="compNode" presStyleCnt="0"/>
      <dgm:spPr/>
    </dgm:pt>
    <dgm:pt modelId="{15ABAA01-F0F8-474D-8529-A7F30B046FA6}" type="pres">
      <dgm:prSet presAssocID="{676E3C2D-2F98-4AF8-B3F2-032459C59620}" presName="bgRect" presStyleLbl="bgShp" presStyleIdx="2" presStyleCnt="5"/>
      <dgm:spPr/>
    </dgm:pt>
    <dgm:pt modelId="{6C2434E3-12AD-4B35-810D-87B0E9B9C525}" type="pres">
      <dgm:prSet presAssocID="{676E3C2D-2F98-4AF8-B3F2-032459C59620}" presName="iconRect" presStyleLbl="node1" presStyleIdx="2" presStyleCnt="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nexions"/>
        </a:ext>
      </dgm:extLst>
    </dgm:pt>
    <dgm:pt modelId="{3AA36250-A7C4-4E8F-B4D5-93D8BDF42C2E}" type="pres">
      <dgm:prSet presAssocID="{676E3C2D-2F98-4AF8-B3F2-032459C59620}" presName="spaceRect" presStyleCnt="0"/>
      <dgm:spPr/>
    </dgm:pt>
    <dgm:pt modelId="{2DA25A79-0947-490A-9564-18D67DA2379F}" type="pres">
      <dgm:prSet presAssocID="{676E3C2D-2F98-4AF8-B3F2-032459C59620}" presName="parTx" presStyleLbl="revTx" presStyleIdx="2" presStyleCnt="5">
        <dgm:presLayoutVars>
          <dgm:chMax val="0"/>
          <dgm:chPref val="0"/>
        </dgm:presLayoutVars>
      </dgm:prSet>
      <dgm:spPr/>
    </dgm:pt>
    <dgm:pt modelId="{05DE4FC9-FA98-45BF-8DC4-F003B58AA881}" type="pres">
      <dgm:prSet presAssocID="{51BB4CE4-67B0-46BE-8ADC-66C531C853D9}" presName="sibTrans" presStyleCnt="0"/>
      <dgm:spPr/>
    </dgm:pt>
    <dgm:pt modelId="{EB24EC6F-1735-4215-8658-2E41FDF463A8}" type="pres">
      <dgm:prSet presAssocID="{51CE2668-E59E-4A50-8A85-B71C6453650E}" presName="compNode" presStyleCnt="0"/>
      <dgm:spPr/>
    </dgm:pt>
    <dgm:pt modelId="{EF4E7B43-839D-4990-A889-EF9D05A070BB}" type="pres">
      <dgm:prSet presAssocID="{51CE2668-E59E-4A50-8A85-B71C6453650E}" presName="bgRect" presStyleLbl="bgShp" presStyleIdx="3" presStyleCnt="5"/>
      <dgm:spPr/>
    </dgm:pt>
    <dgm:pt modelId="{48904EF1-FD80-47D1-9B2C-6DAA38C6EE4A}" type="pres">
      <dgm:prSet presAssocID="{51CE2668-E59E-4A50-8A85-B71C6453650E}" presName="iconRect" presStyleLbl="node1" presStyleIdx="3" presStyleCnt="5"/>
      <dgm:spPr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mpagne Glasses"/>
        </a:ext>
      </dgm:extLst>
    </dgm:pt>
    <dgm:pt modelId="{01A5BAF4-7646-4B07-8E34-BF5C64F90F03}" type="pres">
      <dgm:prSet presAssocID="{51CE2668-E59E-4A50-8A85-B71C6453650E}" presName="spaceRect" presStyleCnt="0"/>
      <dgm:spPr/>
    </dgm:pt>
    <dgm:pt modelId="{AA4494C6-5584-4558-99DF-E958F69090A8}" type="pres">
      <dgm:prSet presAssocID="{51CE2668-E59E-4A50-8A85-B71C6453650E}" presName="parTx" presStyleLbl="revTx" presStyleIdx="3" presStyleCnt="5">
        <dgm:presLayoutVars>
          <dgm:chMax val="0"/>
          <dgm:chPref val="0"/>
        </dgm:presLayoutVars>
      </dgm:prSet>
      <dgm:spPr/>
    </dgm:pt>
    <dgm:pt modelId="{A42DD1DC-3261-4F07-AC27-80CA98406191}" type="pres">
      <dgm:prSet presAssocID="{AAAD4502-1DF8-4EFF-8808-A0B455028056}" presName="sibTrans" presStyleCnt="0"/>
      <dgm:spPr/>
    </dgm:pt>
    <dgm:pt modelId="{B976986E-2AB1-4A29-A27C-3008A3B6C5EB}" type="pres">
      <dgm:prSet presAssocID="{38C6BB91-8415-4B76-84E7-A4C5CD4A5AF0}" presName="compNode" presStyleCnt="0"/>
      <dgm:spPr/>
    </dgm:pt>
    <dgm:pt modelId="{1C2E40AC-FC0A-45B1-8D8D-EC33F447032E}" type="pres">
      <dgm:prSet presAssocID="{38C6BB91-8415-4B76-84E7-A4C5CD4A5AF0}" presName="bgRect" presStyleLbl="bgShp" presStyleIdx="4" presStyleCnt="5"/>
      <dgm:spPr/>
    </dgm:pt>
    <dgm:pt modelId="{A6A3F366-972B-49CE-814C-14908B32BD93}" type="pres">
      <dgm:prSet presAssocID="{38C6BB91-8415-4B76-84E7-A4C5CD4A5AF0}" presName="iconRect" presStyleLbl="node1" presStyleIdx="4" presStyleCnt="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mpoule"/>
        </a:ext>
      </dgm:extLst>
    </dgm:pt>
    <dgm:pt modelId="{FA631CDE-E7C3-4313-9D0E-07176BBF250D}" type="pres">
      <dgm:prSet presAssocID="{38C6BB91-8415-4B76-84E7-A4C5CD4A5AF0}" presName="spaceRect" presStyleCnt="0"/>
      <dgm:spPr/>
    </dgm:pt>
    <dgm:pt modelId="{EF9A9113-C481-4D89-8719-A92F4DABCD2D}" type="pres">
      <dgm:prSet presAssocID="{38C6BB91-8415-4B76-84E7-A4C5CD4A5AF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442980D-A4AE-437F-ACBF-6E771319EE4A}" type="presOf" srcId="{38C6BB91-8415-4B76-84E7-A4C5CD4A5AF0}" destId="{EF9A9113-C481-4D89-8719-A92F4DABCD2D}" srcOrd="0" destOrd="0" presId="urn:microsoft.com/office/officeart/2018/2/layout/IconVerticalSolidList"/>
    <dgm:cxn modelId="{0ED1CE1F-033D-4719-8FF8-05BFC3F66119}" type="presOf" srcId="{51CE2668-E59E-4A50-8A85-B71C6453650E}" destId="{AA4494C6-5584-4558-99DF-E958F69090A8}" srcOrd="0" destOrd="0" presId="urn:microsoft.com/office/officeart/2018/2/layout/IconVerticalSolidList"/>
    <dgm:cxn modelId="{4837FF27-3351-4DF8-8954-9313FAE34C89}" type="presOf" srcId="{E264CB14-DC12-4EF9-8BBA-A0D9BBC86A35}" destId="{259965B0-4381-480A-82C9-EEFB3A1F04C7}" srcOrd="0" destOrd="0" presId="urn:microsoft.com/office/officeart/2018/2/layout/IconVerticalSolidList"/>
    <dgm:cxn modelId="{ED553328-4959-4EDE-80B9-5D0351590ED2}" type="presOf" srcId="{676E3C2D-2F98-4AF8-B3F2-032459C59620}" destId="{2DA25A79-0947-490A-9564-18D67DA2379F}" srcOrd="0" destOrd="0" presId="urn:microsoft.com/office/officeart/2018/2/layout/IconVerticalSolidList"/>
    <dgm:cxn modelId="{9441C263-D41D-45AD-8F40-1907C3A417D8}" type="presOf" srcId="{7F378241-4809-42D9-8E2A-061E438A0A00}" destId="{C9AC20F9-F66D-47A0-BA36-2D044CA72443}" srcOrd="0" destOrd="0" presId="urn:microsoft.com/office/officeart/2018/2/layout/IconVerticalSolidList"/>
    <dgm:cxn modelId="{216AA546-4708-4A87-87B4-56CC5BCF1DD2}" type="presOf" srcId="{2AF08D34-CD2D-4830-9583-6C243C68711C}" destId="{943C6BA2-ADF8-477A-84BE-45688E548642}" srcOrd="0" destOrd="0" presId="urn:microsoft.com/office/officeart/2018/2/layout/IconVerticalSolidList"/>
    <dgm:cxn modelId="{3C0BD053-7BAC-41CE-9546-B4A8C7ED3988}" srcId="{E264CB14-DC12-4EF9-8BBA-A0D9BBC86A35}" destId="{38C6BB91-8415-4B76-84E7-A4C5CD4A5AF0}" srcOrd="4" destOrd="0" parTransId="{8D7122F5-36AE-44E6-A8C3-7004FE43E55B}" sibTransId="{5C7D9057-0527-4F81-BB93-03C02B294F7E}"/>
    <dgm:cxn modelId="{205220A1-B0EE-42FB-9005-D4225F7AF5BA}" srcId="{E264CB14-DC12-4EF9-8BBA-A0D9BBC86A35}" destId="{7F378241-4809-42D9-8E2A-061E438A0A00}" srcOrd="0" destOrd="0" parTransId="{5E29D932-C23D-4A2B-A593-A86A0DEC375A}" sibTransId="{C33A0BC2-98FF-4B94-9604-C8414A969650}"/>
    <dgm:cxn modelId="{36AC59C3-0AAB-4A2E-B385-18739AB52939}" srcId="{E264CB14-DC12-4EF9-8BBA-A0D9BBC86A35}" destId="{2AF08D34-CD2D-4830-9583-6C243C68711C}" srcOrd="1" destOrd="0" parTransId="{252171BC-2C55-4B5B-8099-A0AFE5590757}" sibTransId="{23805CB1-C171-4214-BB58-E38A069114DC}"/>
    <dgm:cxn modelId="{2D4D4DC6-24D4-4988-A8EC-42B4F4843CD4}" srcId="{E264CB14-DC12-4EF9-8BBA-A0D9BBC86A35}" destId="{676E3C2D-2F98-4AF8-B3F2-032459C59620}" srcOrd="2" destOrd="0" parTransId="{09A1D909-ABBF-456B-B38B-194FF3F3A552}" sibTransId="{51BB4CE4-67B0-46BE-8ADC-66C531C853D9}"/>
    <dgm:cxn modelId="{8618ABDF-5A9F-4D0E-8865-B3DAF0DFB6A2}" srcId="{E264CB14-DC12-4EF9-8BBA-A0D9BBC86A35}" destId="{51CE2668-E59E-4A50-8A85-B71C6453650E}" srcOrd="3" destOrd="0" parTransId="{FF08048B-346F-40C9-9C80-904C99E430D2}" sibTransId="{AAAD4502-1DF8-4EFF-8808-A0B455028056}"/>
    <dgm:cxn modelId="{D8129924-997D-416E-A71F-B2A5812BA818}" type="presParOf" srcId="{259965B0-4381-480A-82C9-EEFB3A1F04C7}" destId="{9A28E3BF-A88F-4A7E-AE09-F167B6B457DC}" srcOrd="0" destOrd="0" presId="urn:microsoft.com/office/officeart/2018/2/layout/IconVerticalSolidList"/>
    <dgm:cxn modelId="{60A58702-9386-46F4-A108-5C5F0C3D575C}" type="presParOf" srcId="{9A28E3BF-A88F-4A7E-AE09-F167B6B457DC}" destId="{62E4A126-5716-4B2F-B2F9-D127D45BCF07}" srcOrd="0" destOrd="0" presId="urn:microsoft.com/office/officeart/2018/2/layout/IconVerticalSolidList"/>
    <dgm:cxn modelId="{593E0415-1B0E-445C-8B06-BB507B5B6010}" type="presParOf" srcId="{9A28E3BF-A88F-4A7E-AE09-F167B6B457DC}" destId="{2C6C0CA6-A4AA-49CF-9142-0D882C450E2A}" srcOrd="1" destOrd="0" presId="urn:microsoft.com/office/officeart/2018/2/layout/IconVerticalSolidList"/>
    <dgm:cxn modelId="{309E33B3-BB3E-444F-BFA8-E6786141E74E}" type="presParOf" srcId="{9A28E3BF-A88F-4A7E-AE09-F167B6B457DC}" destId="{1B064E11-2F8B-46BB-89E2-FF073A24D687}" srcOrd="2" destOrd="0" presId="urn:microsoft.com/office/officeart/2018/2/layout/IconVerticalSolidList"/>
    <dgm:cxn modelId="{1042368B-05DD-4748-9683-5B0B444AFDC1}" type="presParOf" srcId="{9A28E3BF-A88F-4A7E-AE09-F167B6B457DC}" destId="{C9AC20F9-F66D-47A0-BA36-2D044CA72443}" srcOrd="3" destOrd="0" presId="urn:microsoft.com/office/officeart/2018/2/layout/IconVerticalSolidList"/>
    <dgm:cxn modelId="{0905A132-1AB0-4F83-AF00-97EAB60AA753}" type="presParOf" srcId="{259965B0-4381-480A-82C9-EEFB3A1F04C7}" destId="{7CDAE3D2-FFB7-40C7-9D77-497D29B27A13}" srcOrd="1" destOrd="0" presId="urn:microsoft.com/office/officeart/2018/2/layout/IconVerticalSolidList"/>
    <dgm:cxn modelId="{CFF78521-D8AE-4587-99D6-A0F179A66D84}" type="presParOf" srcId="{259965B0-4381-480A-82C9-EEFB3A1F04C7}" destId="{D9DE873E-7B24-4A8B-B19B-35D05F9F76B1}" srcOrd="2" destOrd="0" presId="urn:microsoft.com/office/officeart/2018/2/layout/IconVerticalSolidList"/>
    <dgm:cxn modelId="{82711ED7-DB27-4532-BBAA-0FA4BA5A5C92}" type="presParOf" srcId="{D9DE873E-7B24-4A8B-B19B-35D05F9F76B1}" destId="{50AA2614-3A75-4AD1-AF6A-2BC31E0C16FA}" srcOrd="0" destOrd="0" presId="urn:microsoft.com/office/officeart/2018/2/layout/IconVerticalSolidList"/>
    <dgm:cxn modelId="{0F923853-A36C-4AFA-8458-F61AA76A588A}" type="presParOf" srcId="{D9DE873E-7B24-4A8B-B19B-35D05F9F76B1}" destId="{7CD3ED9B-4F32-40DA-BE56-667B84FFF9C3}" srcOrd="1" destOrd="0" presId="urn:microsoft.com/office/officeart/2018/2/layout/IconVerticalSolidList"/>
    <dgm:cxn modelId="{721DF12A-8D1F-4F86-AAA8-66BA50DBF3B7}" type="presParOf" srcId="{D9DE873E-7B24-4A8B-B19B-35D05F9F76B1}" destId="{D9816AA3-EDA8-4A33-955B-BE59FB650110}" srcOrd="2" destOrd="0" presId="urn:microsoft.com/office/officeart/2018/2/layout/IconVerticalSolidList"/>
    <dgm:cxn modelId="{23BF6C08-8019-485B-86EF-054B278C3D23}" type="presParOf" srcId="{D9DE873E-7B24-4A8B-B19B-35D05F9F76B1}" destId="{943C6BA2-ADF8-477A-84BE-45688E548642}" srcOrd="3" destOrd="0" presId="urn:microsoft.com/office/officeart/2018/2/layout/IconVerticalSolidList"/>
    <dgm:cxn modelId="{8069BEFB-434D-4DB0-B386-51F768B3C5AF}" type="presParOf" srcId="{259965B0-4381-480A-82C9-EEFB3A1F04C7}" destId="{1E5D480F-30A9-4F01-B98B-0955168D361E}" srcOrd="3" destOrd="0" presId="urn:microsoft.com/office/officeart/2018/2/layout/IconVerticalSolidList"/>
    <dgm:cxn modelId="{94D3B433-A5B2-4482-AA3D-E6CADFA2A74D}" type="presParOf" srcId="{259965B0-4381-480A-82C9-EEFB3A1F04C7}" destId="{F4CB4FAF-C966-4C5D-9D87-B6205FA2222D}" srcOrd="4" destOrd="0" presId="urn:microsoft.com/office/officeart/2018/2/layout/IconVerticalSolidList"/>
    <dgm:cxn modelId="{3E7139A7-D2C9-4D6D-BED4-1C59DA301B9A}" type="presParOf" srcId="{F4CB4FAF-C966-4C5D-9D87-B6205FA2222D}" destId="{15ABAA01-F0F8-474D-8529-A7F30B046FA6}" srcOrd="0" destOrd="0" presId="urn:microsoft.com/office/officeart/2018/2/layout/IconVerticalSolidList"/>
    <dgm:cxn modelId="{760FC803-56BF-4DE9-B28B-B0B0F0697008}" type="presParOf" srcId="{F4CB4FAF-C966-4C5D-9D87-B6205FA2222D}" destId="{6C2434E3-12AD-4B35-810D-87B0E9B9C525}" srcOrd="1" destOrd="0" presId="urn:microsoft.com/office/officeart/2018/2/layout/IconVerticalSolidList"/>
    <dgm:cxn modelId="{404C0227-00F2-444D-83E1-1EA62E488FD3}" type="presParOf" srcId="{F4CB4FAF-C966-4C5D-9D87-B6205FA2222D}" destId="{3AA36250-A7C4-4E8F-B4D5-93D8BDF42C2E}" srcOrd="2" destOrd="0" presId="urn:microsoft.com/office/officeart/2018/2/layout/IconVerticalSolidList"/>
    <dgm:cxn modelId="{D9122A05-9B9E-4C18-8647-24CA92F309E4}" type="presParOf" srcId="{F4CB4FAF-C966-4C5D-9D87-B6205FA2222D}" destId="{2DA25A79-0947-490A-9564-18D67DA2379F}" srcOrd="3" destOrd="0" presId="urn:microsoft.com/office/officeart/2018/2/layout/IconVerticalSolidList"/>
    <dgm:cxn modelId="{ED7CA7AB-33A0-4289-ABC6-835960F0A469}" type="presParOf" srcId="{259965B0-4381-480A-82C9-EEFB3A1F04C7}" destId="{05DE4FC9-FA98-45BF-8DC4-F003B58AA881}" srcOrd="5" destOrd="0" presId="urn:microsoft.com/office/officeart/2018/2/layout/IconVerticalSolidList"/>
    <dgm:cxn modelId="{9F6512C5-C48B-4AF5-A437-3B7D2D6FC5ED}" type="presParOf" srcId="{259965B0-4381-480A-82C9-EEFB3A1F04C7}" destId="{EB24EC6F-1735-4215-8658-2E41FDF463A8}" srcOrd="6" destOrd="0" presId="urn:microsoft.com/office/officeart/2018/2/layout/IconVerticalSolidList"/>
    <dgm:cxn modelId="{8018AE0D-49C6-4111-BFB7-FB6FB3D30D1D}" type="presParOf" srcId="{EB24EC6F-1735-4215-8658-2E41FDF463A8}" destId="{EF4E7B43-839D-4990-A889-EF9D05A070BB}" srcOrd="0" destOrd="0" presId="urn:microsoft.com/office/officeart/2018/2/layout/IconVerticalSolidList"/>
    <dgm:cxn modelId="{D10F8610-F1A4-476A-AA3C-3376DD1121C3}" type="presParOf" srcId="{EB24EC6F-1735-4215-8658-2E41FDF463A8}" destId="{48904EF1-FD80-47D1-9B2C-6DAA38C6EE4A}" srcOrd="1" destOrd="0" presId="urn:microsoft.com/office/officeart/2018/2/layout/IconVerticalSolidList"/>
    <dgm:cxn modelId="{88C8CB56-CE21-437F-B966-55A17084DC92}" type="presParOf" srcId="{EB24EC6F-1735-4215-8658-2E41FDF463A8}" destId="{01A5BAF4-7646-4B07-8E34-BF5C64F90F03}" srcOrd="2" destOrd="0" presId="urn:microsoft.com/office/officeart/2018/2/layout/IconVerticalSolidList"/>
    <dgm:cxn modelId="{5B50629A-1154-40E4-8D6C-D8271422BFD8}" type="presParOf" srcId="{EB24EC6F-1735-4215-8658-2E41FDF463A8}" destId="{AA4494C6-5584-4558-99DF-E958F69090A8}" srcOrd="3" destOrd="0" presId="urn:microsoft.com/office/officeart/2018/2/layout/IconVerticalSolidList"/>
    <dgm:cxn modelId="{4862C0FA-0E31-4DBE-BC5E-BC41D1D7E315}" type="presParOf" srcId="{259965B0-4381-480A-82C9-EEFB3A1F04C7}" destId="{A42DD1DC-3261-4F07-AC27-80CA98406191}" srcOrd="7" destOrd="0" presId="urn:microsoft.com/office/officeart/2018/2/layout/IconVerticalSolidList"/>
    <dgm:cxn modelId="{0BF1BC6B-CF42-41D6-A1A6-C86C6B878BB1}" type="presParOf" srcId="{259965B0-4381-480A-82C9-EEFB3A1F04C7}" destId="{B976986E-2AB1-4A29-A27C-3008A3B6C5EB}" srcOrd="8" destOrd="0" presId="urn:microsoft.com/office/officeart/2018/2/layout/IconVerticalSolidList"/>
    <dgm:cxn modelId="{81227E61-E6EA-46A9-AB6D-D43CB28C408F}" type="presParOf" srcId="{B976986E-2AB1-4A29-A27C-3008A3B6C5EB}" destId="{1C2E40AC-FC0A-45B1-8D8D-EC33F447032E}" srcOrd="0" destOrd="0" presId="urn:microsoft.com/office/officeart/2018/2/layout/IconVerticalSolidList"/>
    <dgm:cxn modelId="{D6F01CBD-2EEA-4EEA-98E5-A18B84163F1D}" type="presParOf" srcId="{B976986E-2AB1-4A29-A27C-3008A3B6C5EB}" destId="{A6A3F366-972B-49CE-814C-14908B32BD93}" srcOrd="1" destOrd="0" presId="urn:microsoft.com/office/officeart/2018/2/layout/IconVerticalSolidList"/>
    <dgm:cxn modelId="{2A2F93E6-0602-43A5-AFE0-712BE069F955}" type="presParOf" srcId="{B976986E-2AB1-4A29-A27C-3008A3B6C5EB}" destId="{FA631CDE-E7C3-4313-9D0E-07176BBF250D}" srcOrd="2" destOrd="0" presId="urn:microsoft.com/office/officeart/2018/2/layout/IconVerticalSolidList"/>
    <dgm:cxn modelId="{2747388C-2A7E-4068-9184-F7D1FD2884FF}" type="presParOf" srcId="{B976986E-2AB1-4A29-A27C-3008A3B6C5EB}" destId="{EF9A9113-C481-4D89-8719-A92F4DABCD2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FF4356-0064-402F-8EC1-658A26BEC0B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BC41C30-62DF-46E3-ABA2-0AC2A715ACE4}">
      <dgm:prSet/>
      <dgm:spPr/>
      <dgm:t>
        <a:bodyPr/>
        <a:lstStyle/>
        <a:p>
          <a:r>
            <a:rPr lang="fr-FR" dirty="0"/>
            <a:t>1. Introduction : Présentation du sujet et de la problématique.</a:t>
          </a:r>
          <a:endParaRPr lang="en-US" dirty="0"/>
        </a:p>
      </dgm:t>
    </dgm:pt>
    <dgm:pt modelId="{1729FE96-9A1B-4DB1-B49D-A73D6598D38E}" type="parTrans" cxnId="{FEF1D692-EB5D-40B8-94CD-ABFC43F646AB}">
      <dgm:prSet/>
      <dgm:spPr/>
      <dgm:t>
        <a:bodyPr/>
        <a:lstStyle/>
        <a:p>
          <a:endParaRPr lang="en-US"/>
        </a:p>
      </dgm:t>
    </dgm:pt>
    <dgm:pt modelId="{7B17F97B-9014-4C32-AC2B-78F89BEC6426}" type="sibTrans" cxnId="{FEF1D692-EB5D-40B8-94CD-ABFC43F646AB}">
      <dgm:prSet/>
      <dgm:spPr/>
      <dgm:t>
        <a:bodyPr/>
        <a:lstStyle/>
        <a:p>
          <a:endParaRPr lang="en-US"/>
        </a:p>
      </dgm:t>
    </dgm:pt>
    <dgm:pt modelId="{FF4FFBED-044A-4547-86AD-FA5A8B97CC60}">
      <dgm:prSet/>
      <dgm:spPr/>
      <dgm:t>
        <a:bodyPr/>
        <a:lstStyle/>
        <a:p>
          <a:r>
            <a:rPr lang="fr-FR" dirty="0"/>
            <a:t>2. Développement : Description, analyse, arguments.</a:t>
          </a:r>
          <a:endParaRPr lang="en-US" dirty="0"/>
        </a:p>
      </dgm:t>
    </dgm:pt>
    <dgm:pt modelId="{E250B300-4C87-49D9-B188-FF87BA916952}" type="parTrans" cxnId="{F7C18B40-7067-4E80-A193-BAA60999A5BE}">
      <dgm:prSet/>
      <dgm:spPr/>
      <dgm:t>
        <a:bodyPr/>
        <a:lstStyle/>
        <a:p>
          <a:endParaRPr lang="en-US"/>
        </a:p>
      </dgm:t>
    </dgm:pt>
    <dgm:pt modelId="{2CE2B4B7-6EA7-480E-86A8-D3AF44887B3D}" type="sibTrans" cxnId="{F7C18B40-7067-4E80-A193-BAA60999A5BE}">
      <dgm:prSet/>
      <dgm:spPr/>
      <dgm:t>
        <a:bodyPr/>
        <a:lstStyle/>
        <a:p>
          <a:endParaRPr lang="en-US"/>
        </a:p>
      </dgm:t>
    </dgm:pt>
    <dgm:pt modelId="{EB2208EE-D0DE-41CB-9405-E2451E52D64C}">
      <dgm:prSet/>
      <dgm:spPr/>
      <dgm:t>
        <a:bodyPr/>
        <a:lstStyle/>
        <a:p>
          <a:r>
            <a:rPr lang="fr-FR" dirty="0"/>
            <a:t>3. Conclusion : Réponse à la problématique et ouverture.</a:t>
          </a:r>
          <a:endParaRPr lang="en-US" dirty="0"/>
        </a:p>
      </dgm:t>
    </dgm:pt>
    <dgm:pt modelId="{310F0AB5-39A9-4FB9-85A4-6EC351F6E8FD}" type="parTrans" cxnId="{C3810919-89C6-4AA2-ACE3-78E3A477F7CB}">
      <dgm:prSet/>
      <dgm:spPr/>
      <dgm:t>
        <a:bodyPr/>
        <a:lstStyle/>
        <a:p>
          <a:endParaRPr lang="en-US"/>
        </a:p>
      </dgm:t>
    </dgm:pt>
    <dgm:pt modelId="{6832EB77-205F-4D1E-9995-DF42FDD1AE7C}" type="sibTrans" cxnId="{C3810919-89C6-4AA2-ACE3-78E3A477F7CB}">
      <dgm:prSet/>
      <dgm:spPr/>
      <dgm:t>
        <a:bodyPr/>
        <a:lstStyle/>
        <a:p>
          <a:endParaRPr lang="en-US"/>
        </a:p>
      </dgm:t>
    </dgm:pt>
    <dgm:pt modelId="{E692BA0A-1791-42A6-B9E2-94CC355DD40F}">
      <dgm:prSet/>
      <dgm:spPr/>
      <dgm:t>
        <a:bodyPr/>
        <a:lstStyle/>
        <a:p>
          <a:r>
            <a:rPr lang="fr-FR" dirty="0"/>
            <a:t>La forme et la progression de chaque exposé est différente selon le sujet choisi</a:t>
          </a:r>
          <a:endParaRPr lang="en-US" dirty="0"/>
        </a:p>
      </dgm:t>
    </dgm:pt>
    <dgm:pt modelId="{5AC1443A-7ABE-45D7-B41B-B66038212494}" type="parTrans" cxnId="{46284EC4-EE06-4BD7-92F8-1381080A92F1}">
      <dgm:prSet/>
      <dgm:spPr/>
      <dgm:t>
        <a:bodyPr/>
        <a:lstStyle/>
        <a:p>
          <a:endParaRPr lang="en-US"/>
        </a:p>
      </dgm:t>
    </dgm:pt>
    <dgm:pt modelId="{5199379F-6B0C-4958-9460-53DEFD579448}" type="sibTrans" cxnId="{46284EC4-EE06-4BD7-92F8-1381080A92F1}">
      <dgm:prSet/>
      <dgm:spPr/>
      <dgm:t>
        <a:bodyPr/>
        <a:lstStyle/>
        <a:p>
          <a:endParaRPr lang="en-US"/>
        </a:p>
      </dgm:t>
    </dgm:pt>
    <dgm:pt modelId="{A39C4580-0076-4870-B00B-8569EBEF5D22}" type="pres">
      <dgm:prSet presAssocID="{E6FF4356-0064-402F-8EC1-658A26BEC0B8}" presName="root" presStyleCnt="0">
        <dgm:presLayoutVars>
          <dgm:dir/>
          <dgm:resizeHandles val="exact"/>
        </dgm:presLayoutVars>
      </dgm:prSet>
      <dgm:spPr/>
    </dgm:pt>
    <dgm:pt modelId="{E1D8A13A-9AE5-495B-85E7-D97DEE4189CB}" type="pres">
      <dgm:prSet presAssocID="{2BC41C30-62DF-46E3-ABA2-0AC2A715ACE4}" presName="compNode" presStyleCnt="0"/>
      <dgm:spPr/>
    </dgm:pt>
    <dgm:pt modelId="{0188B5D2-FA12-45ED-A73C-2C9DBCD48DA0}" type="pres">
      <dgm:prSet presAssocID="{2BC41C30-62DF-46E3-ABA2-0AC2A715ACE4}" presName="bgRect" presStyleLbl="bgShp" presStyleIdx="0" presStyleCnt="4"/>
      <dgm:spPr/>
    </dgm:pt>
    <dgm:pt modelId="{3718C045-5490-48CE-8D55-E5A12F54955A}" type="pres">
      <dgm:prSet presAssocID="{2BC41C30-62DF-46E3-ABA2-0AC2A715ACE4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3968CC94-5E7D-45C5-99E8-3783C92F17C4}" type="pres">
      <dgm:prSet presAssocID="{2BC41C30-62DF-46E3-ABA2-0AC2A715ACE4}" presName="spaceRect" presStyleCnt="0"/>
      <dgm:spPr/>
    </dgm:pt>
    <dgm:pt modelId="{1B26C1D6-B47C-4F87-88A5-5B37F33A2FEF}" type="pres">
      <dgm:prSet presAssocID="{2BC41C30-62DF-46E3-ABA2-0AC2A715ACE4}" presName="parTx" presStyleLbl="revTx" presStyleIdx="0" presStyleCnt="4">
        <dgm:presLayoutVars>
          <dgm:chMax val="0"/>
          <dgm:chPref val="0"/>
        </dgm:presLayoutVars>
      </dgm:prSet>
      <dgm:spPr/>
    </dgm:pt>
    <dgm:pt modelId="{C3A348E3-031E-4298-8C4A-9FD4422F7E81}" type="pres">
      <dgm:prSet presAssocID="{7B17F97B-9014-4C32-AC2B-78F89BEC6426}" presName="sibTrans" presStyleCnt="0"/>
      <dgm:spPr/>
    </dgm:pt>
    <dgm:pt modelId="{5606C1E9-F8BA-4424-883D-C931910ABCE7}" type="pres">
      <dgm:prSet presAssocID="{FF4FFBED-044A-4547-86AD-FA5A8B97CC60}" presName="compNode" presStyleCnt="0"/>
      <dgm:spPr/>
    </dgm:pt>
    <dgm:pt modelId="{7BFD2AB4-DFF6-44CA-8DBB-CC672CEF3791}" type="pres">
      <dgm:prSet presAssocID="{FF4FFBED-044A-4547-86AD-FA5A8B97CC60}" presName="bgRect" presStyleLbl="bgShp" presStyleIdx="1" presStyleCnt="4"/>
      <dgm:spPr/>
    </dgm:pt>
    <dgm:pt modelId="{C33680E6-FF74-43A8-A9D0-6B91764C55BE}" type="pres">
      <dgm:prSet presAssocID="{FF4FFBED-044A-4547-86AD-FA5A8B97CC60}" presName="iconRect" presStyleLbl="node1" presStyleIdx="1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uge"/>
        </a:ext>
      </dgm:extLst>
    </dgm:pt>
    <dgm:pt modelId="{4EF50832-1CB9-436F-B27A-8F11B24580DF}" type="pres">
      <dgm:prSet presAssocID="{FF4FFBED-044A-4547-86AD-FA5A8B97CC60}" presName="spaceRect" presStyleCnt="0"/>
      <dgm:spPr/>
    </dgm:pt>
    <dgm:pt modelId="{6552ED37-0CA7-45E1-B875-704CBA8AD65C}" type="pres">
      <dgm:prSet presAssocID="{FF4FFBED-044A-4547-86AD-FA5A8B97CC60}" presName="parTx" presStyleLbl="revTx" presStyleIdx="1" presStyleCnt="4">
        <dgm:presLayoutVars>
          <dgm:chMax val="0"/>
          <dgm:chPref val="0"/>
        </dgm:presLayoutVars>
      </dgm:prSet>
      <dgm:spPr/>
    </dgm:pt>
    <dgm:pt modelId="{A04BFCED-2B64-4B6C-B329-01528ACEEDD8}" type="pres">
      <dgm:prSet presAssocID="{2CE2B4B7-6EA7-480E-86A8-D3AF44887B3D}" presName="sibTrans" presStyleCnt="0"/>
      <dgm:spPr/>
    </dgm:pt>
    <dgm:pt modelId="{C93F191E-30DA-4270-8AA7-D7F69B6DB05D}" type="pres">
      <dgm:prSet presAssocID="{EB2208EE-D0DE-41CB-9405-E2451E52D64C}" presName="compNode" presStyleCnt="0"/>
      <dgm:spPr/>
    </dgm:pt>
    <dgm:pt modelId="{295C39CD-6347-4740-9D9D-00A29699D560}" type="pres">
      <dgm:prSet presAssocID="{EB2208EE-D0DE-41CB-9405-E2451E52D64C}" presName="bgRect" presStyleLbl="bgShp" presStyleIdx="2" presStyleCnt="4"/>
      <dgm:spPr/>
    </dgm:pt>
    <dgm:pt modelId="{6EA9E16E-1801-4B99-B661-3D76F34A58F4}" type="pres">
      <dgm:prSet presAssocID="{EB2208EE-D0DE-41CB-9405-E2451E52D64C}" presName="iconRect" presStyleLbl="node1" presStyleIdx="2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B02F2852-D859-4E72-8515-388C2E9965A0}" type="pres">
      <dgm:prSet presAssocID="{EB2208EE-D0DE-41CB-9405-E2451E52D64C}" presName="spaceRect" presStyleCnt="0"/>
      <dgm:spPr/>
    </dgm:pt>
    <dgm:pt modelId="{661EBD91-C28F-40C4-9503-6151CE80B368}" type="pres">
      <dgm:prSet presAssocID="{EB2208EE-D0DE-41CB-9405-E2451E52D64C}" presName="parTx" presStyleLbl="revTx" presStyleIdx="2" presStyleCnt="4">
        <dgm:presLayoutVars>
          <dgm:chMax val="0"/>
          <dgm:chPref val="0"/>
        </dgm:presLayoutVars>
      </dgm:prSet>
      <dgm:spPr/>
    </dgm:pt>
    <dgm:pt modelId="{58F194DF-B7EC-45FD-B460-548D24E4D96E}" type="pres">
      <dgm:prSet presAssocID="{6832EB77-205F-4D1E-9995-DF42FDD1AE7C}" presName="sibTrans" presStyleCnt="0"/>
      <dgm:spPr/>
    </dgm:pt>
    <dgm:pt modelId="{0CBD1E67-B342-47A9-9ACA-0B7652DA1F4E}" type="pres">
      <dgm:prSet presAssocID="{E692BA0A-1791-42A6-B9E2-94CC355DD40F}" presName="compNode" presStyleCnt="0"/>
      <dgm:spPr/>
    </dgm:pt>
    <dgm:pt modelId="{67CE60F7-1B9E-43CD-AA19-0CBC61CC31AE}" type="pres">
      <dgm:prSet presAssocID="{E692BA0A-1791-42A6-B9E2-94CC355DD40F}" presName="bgRect" presStyleLbl="bgShp" presStyleIdx="3" presStyleCnt="4"/>
      <dgm:spPr/>
    </dgm:pt>
    <dgm:pt modelId="{ED8AA46C-C940-471B-8A17-0EFDF8101F97}" type="pres">
      <dgm:prSet presAssocID="{E692BA0A-1791-42A6-B9E2-94CC355DD40F}" presName="iconRect" presStyleLbl="node1" presStyleIdx="3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e"/>
        </a:ext>
      </dgm:extLst>
    </dgm:pt>
    <dgm:pt modelId="{22FD2069-41FB-4062-A175-7BE4299AD2E2}" type="pres">
      <dgm:prSet presAssocID="{E692BA0A-1791-42A6-B9E2-94CC355DD40F}" presName="spaceRect" presStyleCnt="0"/>
      <dgm:spPr/>
    </dgm:pt>
    <dgm:pt modelId="{981A3BA0-5D0E-4110-A1AD-256330CC31B0}" type="pres">
      <dgm:prSet presAssocID="{E692BA0A-1791-42A6-B9E2-94CC355DD40F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29513B0E-0277-49CD-8190-1F813EA1E76D}" type="presOf" srcId="{E692BA0A-1791-42A6-B9E2-94CC355DD40F}" destId="{981A3BA0-5D0E-4110-A1AD-256330CC31B0}" srcOrd="0" destOrd="0" presId="urn:microsoft.com/office/officeart/2018/2/layout/IconVerticalSolidList"/>
    <dgm:cxn modelId="{C3810919-89C6-4AA2-ACE3-78E3A477F7CB}" srcId="{E6FF4356-0064-402F-8EC1-658A26BEC0B8}" destId="{EB2208EE-D0DE-41CB-9405-E2451E52D64C}" srcOrd="2" destOrd="0" parTransId="{310F0AB5-39A9-4FB9-85A4-6EC351F6E8FD}" sibTransId="{6832EB77-205F-4D1E-9995-DF42FDD1AE7C}"/>
    <dgm:cxn modelId="{F7C18B40-7067-4E80-A193-BAA60999A5BE}" srcId="{E6FF4356-0064-402F-8EC1-658A26BEC0B8}" destId="{FF4FFBED-044A-4547-86AD-FA5A8B97CC60}" srcOrd="1" destOrd="0" parTransId="{E250B300-4C87-49D9-B188-FF87BA916952}" sibTransId="{2CE2B4B7-6EA7-480E-86A8-D3AF44887B3D}"/>
    <dgm:cxn modelId="{D1FE7F4F-BAF0-48C2-A092-85705109007E}" type="presOf" srcId="{E6FF4356-0064-402F-8EC1-658A26BEC0B8}" destId="{A39C4580-0076-4870-B00B-8569EBEF5D22}" srcOrd="0" destOrd="0" presId="urn:microsoft.com/office/officeart/2018/2/layout/IconVerticalSolidList"/>
    <dgm:cxn modelId="{EAE51C7B-7B5C-44EC-888E-3090889D9957}" type="presOf" srcId="{FF4FFBED-044A-4547-86AD-FA5A8B97CC60}" destId="{6552ED37-0CA7-45E1-B875-704CBA8AD65C}" srcOrd="0" destOrd="0" presId="urn:microsoft.com/office/officeart/2018/2/layout/IconVerticalSolidList"/>
    <dgm:cxn modelId="{FEF1D692-EB5D-40B8-94CD-ABFC43F646AB}" srcId="{E6FF4356-0064-402F-8EC1-658A26BEC0B8}" destId="{2BC41C30-62DF-46E3-ABA2-0AC2A715ACE4}" srcOrd="0" destOrd="0" parTransId="{1729FE96-9A1B-4DB1-B49D-A73D6598D38E}" sibTransId="{7B17F97B-9014-4C32-AC2B-78F89BEC6426}"/>
    <dgm:cxn modelId="{FC1FDCA6-45B6-4DFD-890C-CE17605B28F8}" type="presOf" srcId="{2BC41C30-62DF-46E3-ABA2-0AC2A715ACE4}" destId="{1B26C1D6-B47C-4F87-88A5-5B37F33A2FEF}" srcOrd="0" destOrd="0" presId="urn:microsoft.com/office/officeart/2018/2/layout/IconVerticalSolidList"/>
    <dgm:cxn modelId="{46284EC4-EE06-4BD7-92F8-1381080A92F1}" srcId="{E6FF4356-0064-402F-8EC1-658A26BEC0B8}" destId="{E692BA0A-1791-42A6-B9E2-94CC355DD40F}" srcOrd="3" destOrd="0" parTransId="{5AC1443A-7ABE-45D7-B41B-B66038212494}" sibTransId="{5199379F-6B0C-4958-9460-53DEFD579448}"/>
    <dgm:cxn modelId="{65C3F7D3-803B-40B9-920D-E555C2CCF624}" type="presOf" srcId="{EB2208EE-D0DE-41CB-9405-E2451E52D64C}" destId="{661EBD91-C28F-40C4-9503-6151CE80B368}" srcOrd="0" destOrd="0" presId="urn:microsoft.com/office/officeart/2018/2/layout/IconVerticalSolidList"/>
    <dgm:cxn modelId="{9EA7C998-B6BD-4A3A-BD36-0427B8615376}" type="presParOf" srcId="{A39C4580-0076-4870-B00B-8569EBEF5D22}" destId="{E1D8A13A-9AE5-495B-85E7-D97DEE4189CB}" srcOrd="0" destOrd="0" presId="urn:microsoft.com/office/officeart/2018/2/layout/IconVerticalSolidList"/>
    <dgm:cxn modelId="{D337357A-367F-42E5-B408-CBAB4B0E8963}" type="presParOf" srcId="{E1D8A13A-9AE5-495B-85E7-D97DEE4189CB}" destId="{0188B5D2-FA12-45ED-A73C-2C9DBCD48DA0}" srcOrd="0" destOrd="0" presId="urn:microsoft.com/office/officeart/2018/2/layout/IconVerticalSolidList"/>
    <dgm:cxn modelId="{65AB5305-82B4-4752-83CB-D5BEAC4F96B5}" type="presParOf" srcId="{E1D8A13A-9AE5-495B-85E7-D97DEE4189CB}" destId="{3718C045-5490-48CE-8D55-E5A12F54955A}" srcOrd="1" destOrd="0" presId="urn:microsoft.com/office/officeart/2018/2/layout/IconVerticalSolidList"/>
    <dgm:cxn modelId="{AE4CB3F8-FC91-4B2E-8A03-6A34FD6E26C3}" type="presParOf" srcId="{E1D8A13A-9AE5-495B-85E7-D97DEE4189CB}" destId="{3968CC94-5E7D-45C5-99E8-3783C92F17C4}" srcOrd="2" destOrd="0" presId="urn:microsoft.com/office/officeart/2018/2/layout/IconVerticalSolidList"/>
    <dgm:cxn modelId="{6EE41230-43AF-4B49-9B79-B5307B5A8729}" type="presParOf" srcId="{E1D8A13A-9AE5-495B-85E7-D97DEE4189CB}" destId="{1B26C1D6-B47C-4F87-88A5-5B37F33A2FEF}" srcOrd="3" destOrd="0" presId="urn:microsoft.com/office/officeart/2018/2/layout/IconVerticalSolidList"/>
    <dgm:cxn modelId="{2E30107B-3033-46A8-920F-47614DA7ABE7}" type="presParOf" srcId="{A39C4580-0076-4870-B00B-8569EBEF5D22}" destId="{C3A348E3-031E-4298-8C4A-9FD4422F7E81}" srcOrd="1" destOrd="0" presId="urn:microsoft.com/office/officeart/2018/2/layout/IconVerticalSolidList"/>
    <dgm:cxn modelId="{14F591B8-6652-4B1A-9E39-F6EA12A7C1B6}" type="presParOf" srcId="{A39C4580-0076-4870-B00B-8569EBEF5D22}" destId="{5606C1E9-F8BA-4424-883D-C931910ABCE7}" srcOrd="2" destOrd="0" presId="urn:microsoft.com/office/officeart/2018/2/layout/IconVerticalSolidList"/>
    <dgm:cxn modelId="{D4F4822B-5429-474E-BFB8-8DE167A58644}" type="presParOf" srcId="{5606C1E9-F8BA-4424-883D-C931910ABCE7}" destId="{7BFD2AB4-DFF6-44CA-8DBB-CC672CEF3791}" srcOrd="0" destOrd="0" presId="urn:microsoft.com/office/officeart/2018/2/layout/IconVerticalSolidList"/>
    <dgm:cxn modelId="{2506F9F0-62E5-4DA1-97EE-8B094A370144}" type="presParOf" srcId="{5606C1E9-F8BA-4424-883D-C931910ABCE7}" destId="{C33680E6-FF74-43A8-A9D0-6B91764C55BE}" srcOrd="1" destOrd="0" presId="urn:microsoft.com/office/officeart/2018/2/layout/IconVerticalSolidList"/>
    <dgm:cxn modelId="{6FF9DA0E-8844-4EE6-BCEB-D06115F73242}" type="presParOf" srcId="{5606C1E9-F8BA-4424-883D-C931910ABCE7}" destId="{4EF50832-1CB9-436F-B27A-8F11B24580DF}" srcOrd="2" destOrd="0" presId="urn:microsoft.com/office/officeart/2018/2/layout/IconVerticalSolidList"/>
    <dgm:cxn modelId="{C82C2377-A06A-4A49-98EE-BA25E91A5833}" type="presParOf" srcId="{5606C1E9-F8BA-4424-883D-C931910ABCE7}" destId="{6552ED37-0CA7-45E1-B875-704CBA8AD65C}" srcOrd="3" destOrd="0" presId="urn:microsoft.com/office/officeart/2018/2/layout/IconVerticalSolidList"/>
    <dgm:cxn modelId="{32BDA9B3-4D3D-4EB4-BE52-89E761BE2783}" type="presParOf" srcId="{A39C4580-0076-4870-B00B-8569EBEF5D22}" destId="{A04BFCED-2B64-4B6C-B329-01528ACEEDD8}" srcOrd="3" destOrd="0" presId="urn:microsoft.com/office/officeart/2018/2/layout/IconVerticalSolidList"/>
    <dgm:cxn modelId="{7964A709-EAF3-41DB-B810-3497EB1DDA7E}" type="presParOf" srcId="{A39C4580-0076-4870-B00B-8569EBEF5D22}" destId="{C93F191E-30DA-4270-8AA7-D7F69B6DB05D}" srcOrd="4" destOrd="0" presId="urn:microsoft.com/office/officeart/2018/2/layout/IconVerticalSolidList"/>
    <dgm:cxn modelId="{FBBAEBAB-C381-4E87-B527-C0BC99508D19}" type="presParOf" srcId="{C93F191E-30DA-4270-8AA7-D7F69B6DB05D}" destId="{295C39CD-6347-4740-9D9D-00A29699D560}" srcOrd="0" destOrd="0" presId="urn:microsoft.com/office/officeart/2018/2/layout/IconVerticalSolidList"/>
    <dgm:cxn modelId="{C712350C-7C76-44D2-8B40-2161249B0169}" type="presParOf" srcId="{C93F191E-30DA-4270-8AA7-D7F69B6DB05D}" destId="{6EA9E16E-1801-4B99-B661-3D76F34A58F4}" srcOrd="1" destOrd="0" presId="urn:microsoft.com/office/officeart/2018/2/layout/IconVerticalSolidList"/>
    <dgm:cxn modelId="{2257EA89-2A09-4457-BD55-236425EB8FEB}" type="presParOf" srcId="{C93F191E-30DA-4270-8AA7-D7F69B6DB05D}" destId="{B02F2852-D859-4E72-8515-388C2E9965A0}" srcOrd="2" destOrd="0" presId="urn:microsoft.com/office/officeart/2018/2/layout/IconVerticalSolidList"/>
    <dgm:cxn modelId="{CB75FA92-32D5-470C-B1AE-BA84FFCCF5DE}" type="presParOf" srcId="{C93F191E-30DA-4270-8AA7-D7F69B6DB05D}" destId="{661EBD91-C28F-40C4-9503-6151CE80B368}" srcOrd="3" destOrd="0" presId="urn:microsoft.com/office/officeart/2018/2/layout/IconVerticalSolidList"/>
    <dgm:cxn modelId="{FEC2B22D-D2C2-4C2C-9F0B-01007A02D1C4}" type="presParOf" srcId="{A39C4580-0076-4870-B00B-8569EBEF5D22}" destId="{58F194DF-B7EC-45FD-B460-548D24E4D96E}" srcOrd="5" destOrd="0" presId="urn:microsoft.com/office/officeart/2018/2/layout/IconVerticalSolidList"/>
    <dgm:cxn modelId="{B1491205-81C9-481D-98C7-2D9F72641C87}" type="presParOf" srcId="{A39C4580-0076-4870-B00B-8569EBEF5D22}" destId="{0CBD1E67-B342-47A9-9ACA-0B7652DA1F4E}" srcOrd="6" destOrd="0" presId="urn:microsoft.com/office/officeart/2018/2/layout/IconVerticalSolidList"/>
    <dgm:cxn modelId="{EF7122E5-EA31-41FD-B64D-62340947866E}" type="presParOf" srcId="{0CBD1E67-B342-47A9-9ACA-0B7652DA1F4E}" destId="{67CE60F7-1B9E-43CD-AA19-0CBC61CC31AE}" srcOrd="0" destOrd="0" presId="urn:microsoft.com/office/officeart/2018/2/layout/IconVerticalSolidList"/>
    <dgm:cxn modelId="{9F180276-D8AE-4DD7-A209-F25CF110CD97}" type="presParOf" srcId="{0CBD1E67-B342-47A9-9ACA-0B7652DA1F4E}" destId="{ED8AA46C-C940-471B-8A17-0EFDF8101F97}" srcOrd="1" destOrd="0" presId="urn:microsoft.com/office/officeart/2018/2/layout/IconVerticalSolidList"/>
    <dgm:cxn modelId="{465A09F3-DC5A-4F54-8AA6-2C0ED563D92E}" type="presParOf" srcId="{0CBD1E67-B342-47A9-9ACA-0B7652DA1F4E}" destId="{22FD2069-41FB-4062-A175-7BE4299AD2E2}" srcOrd="2" destOrd="0" presId="urn:microsoft.com/office/officeart/2018/2/layout/IconVerticalSolidList"/>
    <dgm:cxn modelId="{8C2B2241-A790-498B-8508-2ACC2404A919}" type="presParOf" srcId="{0CBD1E67-B342-47A9-9ACA-0B7652DA1F4E}" destId="{981A3BA0-5D0E-4110-A1AD-256330CC31B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FFA369-F514-4B6E-8FE0-ED880B309B5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C45AA326-DE8B-4514-8CEE-49B20FFC8AAD}">
      <dgm:prSet/>
      <dgm:spPr/>
      <dgm:t>
        <a:bodyPr/>
        <a:lstStyle/>
        <a:p>
          <a:r>
            <a:rPr lang="fr-FR" dirty="0"/>
            <a:t>• Parler lentement, articuler, moduler la voix.</a:t>
          </a:r>
          <a:endParaRPr lang="en-US" dirty="0"/>
        </a:p>
      </dgm:t>
    </dgm:pt>
    <dgm:pt modelId="{09C6CEC4-CA7B-4468-9B20-371F5A31D2AE}" type="parTrans" cxnId="{7E7C197D-9128-419A-A6ED-9E7AEB6997FB}">
      <dgm:prSet/>
      <dgm:spPr/>
      <dgm:t>
        <a:bodyPr/>
        <a:lstStyle/>
        <a:p>
          <a:endParaRPr lang="en-US"/>
        </a:p>
      </dgm:t>
    </dgm:pt>
    <dgm:pt modelId="{5BD105CF-996A-459F-A798-81DC3423F90C}" type="sibTrans" cxnId="{7E7C197D-9128-419A-A6ED-9E7AEB6997FB}">
      <dgm:prSet/>
      <dgm:spPr/>
      <dgm:t>
        <a:bodyPr/>
        <a:lstStyle/>
        <a:p>
          <a:endParaRPr lang="en-US"/>
        </a:p>
      </dgm:t>
    </dgm:pt>
    <dgm:pt modelId="{CEE34D3E-C334-47F4-ADA1-F2E2C283C0AB}">
      <dgm:prSet/>
      <dgm:spPr/>
      <dgm:t>
        <a:bodyPr/>
        <a:lstStyle/>
        <a:p>
          <a:r>
            <a:rPr lang="fr-FR"/>
            <a:t>• Se tenir droit, regarder le jury.</a:t>
          </a:r>
          <a:endParaRPr lang="en-US"/>
        </a:p>
      </dgm:t>
    </dgm:pt>
    <dgm:pt modelId="{A818EDBD-B9CC-4A66-B3FF-8EA7EE5F6A5D}" type="parTrans" cxnId="{8669CBAF-FD0A-45F9-AA9F-F092B339288A}">
      <dgm:prSet/>
      <dgm:spPr/>
      <dgm:t>
        <a:bodyPr/>
        <a:lstStyle/>
        <a:p>
          <a:endParaRPr lang="en-US"/>
        </a:p>
      </dgm:t>
    </dgm:pt>
    <dgm:pt modelId="{AB2E810A-7227-4A6B-800E-1F258AB5B88C}" type="sibTrans" cxnId="{8669CBAF-FD0A-45F9-AA9F-F092B339288A}">
      <dgm:prSet/>
      <dgm:spPr/>
      <dgm:t>
        <a:bodyPr/>
        <a:lstStyle/>
        <a:p>
          <a:endParaRPr lang="en-US"/>
        </a:p>
      </dgm:t>
    </dgm:pt>
    <dgm:pt modelId="{CF38F5C2-0BD4-4908-9EA7-FDDC4DACE6C8}">
      <dgm:prSet/>
      <dgm:spPr/>
      <dgm:t>
        <a:bodyPr/>
        <a:lstStyle/>
        <a:p>
          <a:r>
            <a:rPr lang="fr-FR"/>
            <a:t>• Utiliser un diaporama ou une affiche claire et impactante.</a:t>
          </a:r>
          <a:endParaRPr lang="en-US"/>
        </a:p>
      </dgm:t>
    </dgm:pt>
    <dgm:pt modelId="{D93E626F-9B03-45CB-B616-E4C6C2774485}" type="parTrans" cxnId="{05F3FB21-1130-43FF-BB20-EF4EE44C9395}">
      <dgm:prSet/>
      <dgm:spPr/>
      <dgm:t>
        <a:bodyPr/>
        <a:lstStyle/>
        <a:p>
          <a:endParaRPr lang="en-US"/>
        </a:p>
      </dgm:t>
    </dgm:pt>
    <dgm:pt modelId="{8FAD8B9B-771E-4359-A187-3A72AE4E5F7D}" type="sibTrans" cxnId="{05F3FB21-1130-43FF-BB20-EF4EE44C9395}">
      <dgm:prSet/>
      <dgm:spPr/>
      <dgm:t>
        <a:bodyPr/>
        <a:lstStyle/>
        <a:p>
          <a:endParaRPr lang="en-US"/>
        </a:p>
      </dgm:t>
    </dgm:pt>
    <dgm:pt modelId="{C98A27D5-F741-44C6-BD85-42C114725016}">
      <dgm:prSet/>
      <dgm:spPr/>
      <dgm:t>
        <a:bodyPr/>
        <a:lstStyle/>
        <a:p>
          <a:r>
            <a:rPr lang="fr-FR"/>
            <a:t>• Ne pas lire un texte, parler naturellement</a:t>
          </a:r>
          <a:endParaRPr lang="en-US"/>
        </a:p>
      </dgm:t>
    </dgm:pt>
    <dgm:pt modelId="{D02D3795-1528-4616-B300-8A57900A6B6F}" type="parTrans" cxnId="{F17CD1F3-FFD1-4D20-ACCE-5D6683D61987}">
      <dgm:prSet/>
      <dgm:spPr/>
      <dgm:t>
        <a:bodyPr/>
        <a:lstStyle/>
        <a:p>
          <a:endParaRPr lang="en-US"/>
        </a:p>
      </dgm:t>
    </dgm:pt>
    <dgm:pt modelId="{55FF31A8-7666-4DB3-82C6-C4DD343CC1B9}" type="sibTrans" cxnId="{F17CD1F3-FFD1-4D20-ACCE-5D6683D61987}">
      <dgm:prSet/>
      <dgm:spPr/>
      <dgm:t>
        <a:bodyPr/>
        <a:lstStyle/>
        <a:p>
          <a:endParaRPr lang="en-US"/>
        </a:p>
      </dgm:t>
    </dgm:pt>
    <dgm:pt modelId="{5190569C-121C-4D95-9BAF-C22A0A3A229D}" type="pres">
      <dgm:prSet presAssocID="{5BFFA369-F514-4B6E-8FE0-ED880B309B56}" presName="linear" presStyleCnt="0">
        <dgm:presLayoutVars>
          <dgm:animLvl val="lvl"/>
          <dgm:resizeHandles val="exact"/>
        </dgm:presLayoutVars>
      </dgm:prSet>
      <dgm:spPr/>
    </dgm:pt>
    <dgm:pt modelId="{79235EEE-EC2F-40B9-9BBA-D8A73A92BAB2}" type="pres">
      <dgm:prSet presAssocID="{C45AA326-DE8B-4514-8CEE-49B20FFC8AA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AFEEC09-AA90-4F20-9EFF-24B0CB605B8D}" type="pres">
      <dgm:prSet presAssocID="{5BD105CF-996A-459F-A798-81DC3423F90C}" presName="spacer" presStyleCnt="0"/>
      <dgm:spPr/>
    </dgm:pt>
    <dgm:pt modelId="{683A506F-9BDF-4A37-9F85-D1E8FF7346D2}" type="pres">
      <dgm:prSet presAssocID="{CEE34D3E-C334-47F4-ADA1-F2E2C283C0A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F1A3EA2-9140-41AD-81AB-335F5449CC60}" type="pres">
      <dgm:prSet presAssocID="{AB2E810A-7227-4A6B-800E-1F258AB5B88C}" presName="spacer" presStyleCnt="0"/>
      <dgm:spPr/>
    </dgm:pt>
    <dgm:pt modelId="{4125EAB5-D9CA-401A-877F-D574EB20816F}" type="pres">
      <dgm:prSet presAssocID="{CF38F5C2-0BD4-4908-9EA7-FDDC4DACE6C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CDCF3A6-90F5-4C44-BB70-A6261A61CF41}" type="pres">
      <dgm:prSet presAssocID="{8FAD8B9B-771E-4359-A187-3A72AE4E5F7D}" presName="spacer" presStyleCnt="0"/>
      <dgm:spPr/>
    </dgm:pt>
    <dgm:pt modelId="{B788CD9C-FB2D-4C0D-B4A3-033D903462F9}" type="pres">
      <dgm:prSet presAssocID="{C98A27D5-F741-44C6-BD85-42C114725016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95D7A0D-AF6D-4E0A-9BC1-FDD4520AB583}" type="presOf" srcId="{C45AA326-DE8B-4514-8CEE-49B20FFC8AAD}" destId="{79235EEE-EC2F-40B9-9BBA-D8A73A92BAB2}" srcOrd="0" destOrd="0" presId="urn:microsoft.com/office/officeart/2005/8/layout/vList2"/>
    <dgm:cxn modelId="{4226D216-E4D1-4360-AE2F-FB723C5A4701}" type="presOf" srcId="{CF38F5C2-0BD4-4908-9EA7-FDDC4DACE6C8}" destId="{4125EAB5-D9CA-401A-877F-D574EB20816F}" srcOrd="0" destOrd="0" presId="urn:microsoft.com/office/officeart/2005/8/layout/vList2"/>
    <dgm:cxn modelId="{05F3FB21-1130-43FF-BB20-EF4EE44C9395}" srcId="{5BFFA369-F514-4B6E-8FE0-ED880B309B56}" destId="{CF38F5C2-0BD4-4908-9EA7-FDDC4DACE6C8}" srcOrd="2" destOrd="0" parTransId="{D93E626F-9B03-45CB-B616-E4C6C2774485}" sibTransId="{8FAD8B9B-771E-4359-A187-3A72AE4E5F7D}"/>
    <dgm:cxn modelId="{EF957F22-61C4-48CF-BC09-1AD455752D60}" type="presOf" srcId="{CEE34D3E-C334-47F4-ADA1-F2E2C283C0AB}" destId="{683A506F-9BDF-4A37-9F85-D1E8FF7346D2}" srcOrd="0" destOrd="0" presId="urn:microsoft.com/office/officeart/2005/8/layout/vList2"/>
    <dgm:cxn modelId="{3C69A26D-B553-4F4A-97BB-6C2D3489C3BA}" type="presOf" srcId="{C98A27D5-F741-44C6-BD85-42C114725016}" destId="{B788CD9C-FB2D-4C0D-B4A3-033D903462F9}" srcOrd="0" destOrd="0" presId="urn:microsoft.com/office/officeart/2005/8/layout/vList2"/>
    <dgm:cxn modelId="{7E7C197D-9128-419A-A6ED-9E7AEB6997FB}" srcId="{5BFFA369-F514-4B6E-8FE0-ED880B309B56}" destId="{C45AA326-DE8B-4514-8CEE-49B20FFC8AAD}" srcOrd="0" destOrd="0" parTransId="{09C6CEC4-CA7B-4468-9B20-371F5A31D2AE}" sibTransId="{5BD105CF-996A-459F-A798-81DC3423F90C}"/>
    <dgm:cxn modelId="{8669CBAF-FD0A-45F9-AA9F-F092B339288A}" srcId="{5BFFA369-F514-4B6E-8FE0-ED880B309B56}" destId="{CEE34D3E-C334-47F4-ADA1-F2E2C283C0AB}" srcOrd="1" destOrd="0" parTransId="{A818EDBD-B9CC-4A66-B3FF-8EA7EE5F6A5D}" sibTransId="{AB2E810A-7227-4A6B-800E-1F258AB5B88C}"/>
    <dgm:cxn modelId="{8188A8BD-E364-4806-B068-D03C11EBF941}" type="presOf" srcId="{5BFFA369-F514-4B6E-8FE0-ED880B309B56}" destId="{5190569C-121C-4D95-9BAF-C22A0A3A229D}" srcOrd="0" destOrd="0" presId="urn:microsoft.com/office/officeart/2005/8/layout/vList2"/>
    <dgm:cxn modelId="{F17CD1F3-FFD1-4D20-ACCE-5D6683D61987}" srcId="{5BFFA369-F514-4B6E-8FE0-ED880B309B56}" destId="{C98A27D5-F741-44C6-BD85-42C114725016}" srcOrd="3" destOrd="0" parTransId="{D02D3795-1528-4616-B300-8A57900A6B6F}" sibTransId="{55FF31A8-7666-4DB3-82C6-C4DD343CC1B9}"/>
    <dgm:cxn modelId="{86481371-A93E-4C6E-9ED4-B9C139A917A4}" type="presParOf" srcId="{5190569C-121C-4D95-9BAF-C22A0A3A229D}" destId="{79235EEE-EC2F-40B9-9BBA-D8A73A92BAB2}" srcOrd="0" destOrd="0" presId="urn:microsoft.com/office/officeart/2005/8/layout/vList2"/>
    <dgm:cxn modelId="{07EDCE15-7DAB-4AFA-8F71-0F390BD5BEEF}" type="presParOf" srcId="{5190569C-121C-4D95-9BAF-C22A0A3A229D}" destId="{FAFEEC09-AA90-4F20-9EFF-24B0CB605B8D}" srcOrd="1" destOrd="0" presId="urn:microsoft.com/office/officeart/2005/8/layout/vList2"/>
    <dgm:cxn modelId="{13EBED8B-4C89-42E8-B847-039D7D700769}" type="presParOf" srcId="{5190569C-121C-4D95-9BAF-C22A0A3A229D}" destId="{683A506F-9BDF-4A37-9F85-D1E8FF7346D2}" srcOrd="2" destOrd="0" presId="urn:microsoft.com/office/officeart/2005/8/layout/vList2"/>
    <dgm:cxn modelId="{F50AA04D-D8F5-452D-829E-55D86E824A9C}" type="presParOf" srcId="{5190569C-121C-4D95-9BAF-C22A0A3A229D}" destId="{9F1A3EA2-9140-41AD-81AB-335F5449CC60}" srcOrd="3" destOrd="0" presId="urn:microsoft.com/office/officeart/2005/8/layout/vList2"/>
    <dgm:cxn modelId="{3259BC7F-D1EE-4485-B80F-01A659834E88}" type="presParOf" srcId="{5190569C-121C-4D95-9BAF-C22A0A3A229D}" destId="{4125EAB5-D9CA-401A-877F-D574EB20816F}" srcOrd="4" destOrd="0" presId="urn:microsoft.com/office/officeart/2005/8/layout/vList2"/>
    <dgm:cxn modelId="{2A16698E-5E71-401D-9939-4EA84257F9B2}" type="presParOf" srcId="{5190569C-121C-4D95-9BAF-C22A0A3A229D}" destId="{0CDCF3A6-90F5-4C44-BB70-A6261A61CF41}" srcOrd="5" destOrd="0" presId="urn:microsoft.com/office/officeart/2005/8/layout/vList2"/>
    <dgm:cxn modelId="{FD340D91-FA7F-4D49-BD8E-0D21C1B336ED}" type="presParOf" srcId="{5190569C-121C-4D95-9BAF-C22A0A3A229D}" destId="{B788CD9C-FB2D-4C0D-B4A3-033D903462F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49AFC2-DD42-45D6-B618-F11FD8B7597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1CC0489-6868-4A18-ADA1-6ACB7F41192C}">
      <dgm:prSet/>
      <dgm:spPr/>
      <dgm:t>
        <a:bodyPr/>
        <a:lstStyle/>
        <a:p>
          <a:r>
            <a:rPr lang="fr-FR" dirty="0"/>
            <a:t>• Maîtrise du sujet (50 points)</a:t>
          </a:r>
          <a:endParaRPr lang="en-US" dirty="0"/>
        </a:p>
      </dgm:t>
    </dgm:pt>
    <dgm:pt modelId="{130E0973-1D99-4A4D-84F4-423DF64A969D}" type="parTrans" cxnId="{695E789C-35C8-4A40-8216-9C5C9F3945A1}">
      <dgm:prSet/>
      <dgm:spPr/>
      <dgm:t>
        <a:bodyPr/>
        <a:lstStyle/>
        <a:p>
          <a:endParaRPr lang="en-US"/>
        </a:p>
      </dgm:t>
    </dgm:pt>
    <dgm:pt modelId="{36054A6F-DB23-49CA-A82F-BAEAA7FAFCC7}" type="sibTrans" cxnId="{695E789C-35C8-4A40-8216-9C5C9F3945A1}">
      <dgm:prSet/>
      <dgm:spPr/>
      <dgm:t>
        <a:bodyPr/>
        <a:lstStyle/>
        <a:p>
          <a:endParaRPr lang="en-US"/>
        </a:p>
      </dgm:t>
    </dgm:pt>
    <dgm:pt modelId="{BFF27B3B-C7DC-4EF3-8CC0-64905A022B0D}">
      <dgm:prSet/>
      <dgm:spPr/>
      <dgm:t>
        <a:bodyPr/>
        <a:lstStyle/>
        <a:p>
          <a:r>
            <a:rPr lang="fr-FR" dirty="0"/>
            <a:t>• Expression orale (50 points)</a:t>
          </a:r>
          <a:endParaRPr lang="en-US" dirty="0"/>
        </a:p>
      </dgm:t>
    </dgm:pt>
    <dgm:pt modelId="{77E93904-22E1-43BA-BF77-4FA5FEE43F82}" type="parTrans" cxnId="{92205F14-A93B-437A-9937-703D9E327B3E}">
      <dgm:prSet/>
      <dgm:spPr/>
      <dgm:t>
        <a:bodyPr/>
        <a:lstStyle/>
        <a:p>
          <a:endParaRPr lang="en-US"/>
        </a:p>
      </dgm:t>
    </dgm:pt>
    <dgm:pt modelId="{5DA78D0B-74F6-4AAA-B661-5D97906D069E}" type="sibTrans" cxnId="{92205F14-A93B-437A-9937-703D9E327B3E}">
      <dgm:prSet/>
      <dgm:spPr/>
      <dgm:t>
        <a:bodyPr/>
        <a:lstStyle/>
        <a:p>
          <a:endParaRPr lang="en-US"/>
        </a:p>
      </dgm:t>
    </dgm:pt>
    <dgm:pt modelId="{BDD52318-88BE-48E2-B11F-E2FFD4C072F8}">
      <dgm:prSet/>
      <dgm:spPr/>
      <dgm:t>
        <a:bodyPr/>
        <a:lstStyle/>
        <a:p>
          <a:r>
            <a:rPr lang="fr-FR" dirty="0"/>
            <a:t>• L’interaction avec le jury est importante</a:t>
          </a:r>
          <a:endParaRPr lang="en-US" dirty="0"/>
        </a:p>
      </dgm:t>
    </dgm:pt>
    <dgm:pt modelId="{ECC20C34-A6D1-4DCF-9A9B-8D98C26DEEEE}" type="parTrans" cxnId="{0BAFC864-2F10-48D1-9CA5-0F4338D2A0C5}">
      <dgm:prSet/>
      <dgm:spPr/>
      <dgm:t>
        <a:bodyPr/>
        <a:lstStyle/>
        <a:p>
          <a:endParaRPr lang="en-US"/>
        </a:p>
      </dgm:t>
    </dgm:pt>
    <dgm:pt modelId="{58F0E8C0-0379-4654-8BAE-449DF35660BD}" type="sibTrans" cxnId="{0BAFC864-2F10-48D1-9CA5-0F4338D2A0C5}">
      <dgm:prSet/>
      <dgm:spPr/>
      <dgm:t>
        <a:bodyPr/>
        <a:lstStyle/>
        <a:p>
          <a:endParaRPr lang="en-US"/>
        </a:p>
      </dgm:t>
    </dgm:pt>
    <dgm:pt modelId="{7D8F0C42-E0D8-4E77-AC65-0C3F26583B01}">
      <dgm:prSet/>
      <dgm:spPr/>
      <dgm:t>
        <a:bodyPr/>
        <a:lstStyle/>
        <a:p>
          <a:r>
            <a:rPr lang="fr-FR"/>
            <a:t>• Bonus (10 points) : langue étrangère ou support visuel efficace   </a:t>
          </a:r>
        </a:p>
      </dgm:t>
    </dgm:pt>
    <dgm:pt modelId="{4EB2463E-2FD4-4C8D-8A35-593502FBCDC1}" type="parTrans" cxnId="{EFF13A22-1039-433D-9D4B-8A8975EAC229}">
      <dgm:prSet/>
      <dgm:spPr/>
      <dgm:t>
        <a:bodyPr/>
        <a:lstStyle/>
        <a:p>
          <a:endParaRPr lang="fr-FR"/>
        </a:p>
      </dgm:t>
    </dgm:pt>
    <dgm:pt modelId="{07773CA0-82D2-465D-88BA-97511E083900}" type="sibTrans" cxnId="{EFF13A22-1039-433D-9D4B-8A8975EAC229}">
      <dgm:prSet/>
      <dgm:spPr/>
      <dgm:t>
        <a:bodyPr/>
        <a:lstStyle/>
        <a:p>
          <a:endParaRPr lang="fr-FR"/>
        </a:p>
      </dgm:t>
    </dgm:pt>
    <dgm:pt modelId="{CD686A75-8E76-4E9E-9765-E3A0331A3B63}" type="pres">
      <dgm:prSet presAssocID="{2849AFC2-DD42-45D6-B618-F11FD8B75970}" presName="linear" presStyleCnt="0">
        <dgm:presLayoutVars>
          <dgm:animLvl val="lvl"/>
          <dgm:resizeHandles val="exact"/>
        </dgm:presLayoutVars>
      </dgm:prSet>
      <dgm:spPr/>
    </dgm:pt>
    <dgm:pt modelId="{3DCB54A9-74BF-496B-9464-9A4E35AC70F3}" type="pres">
      <dgm:prSet presAssocID="{F1CC0489-6868-4A18-ADA1-6ACB7F41192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24604D6-8221-4DAE-B530-DA5CF44ADAD8}" type="pres">
      <dgm:prSet presAssocID="{36054A6F-DB23-49CA-A82F-BAEAA7FAFCC7}" presName="spacer" presStyleCnt="0"/>
      <dgm:spPr/>
    </dgm:pt>
    <dgm:pt modelId="{A38756F1-7916-4332-8E25-2F30D7FA5A47}" type="pres">
      <dgm:prSet presAssocID="{BFF27B3B-C7DC-4EF3-8CC0-64905A022B0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07D15BD-7134-4541-9A7E-E007DB4A03BC}" type="pres">
      <dgm:prSet presAssocID="{5DA78D0B-74F6-4AAA-B661-5D97906D069E}" presName="spacer" presStyleCnt="0"/>
      <dgm:spPr/>
    </dgm:pt>
    <dgm:pt modelId="{C19CCAF9-AA1F-4A61-93B4-DCCD99B70E5F}" type="pres">
      <dgm:prSet presAssocID="{7D8F0C42-E0D8-4E77-AC65-0C3F26583B0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4BC3472-4254-4F36-BFB2-546EC46BFB3F}" type="pres">
      <dgm:prSet presAssocID="{07773CA0-82D2-465D-88BA-97511E083900}" presName="spacer" presStyleCnt="0"/>
      <dgm:spPr/>
    </dgm:pt>
    <dgm:pt modelId="{BBA0EB7B-924A-4C83-8D81-AEC857B0C543}" type="pres">
      <dgm:prSet presAssocID="{BDD52318-88BE-48E2-B11F-E2FFD4C072F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2205F14-A93B-437A-9937-703D9E327B3E}" srcId="{2849AFC2-DD42-45D6-B618-F11FD8B75970}" destId="{BFF27B3B-C7DC-4EF3-8CC0-64905A022B0D}" srcOrd="1" destOrd="0" parTransId="{77E93904-22E1-43BA-BF77-4FA5FEE43F82}" sibTransId="{5DA78D0B-74F6-4AAA-B661-5D97906D069E}"/>
    <dgm:cxn modelId="{EFF13A22-1039-433D-9D4B-8A8975EAC229}" srcId="{2849AFC2-DD42-45D6-B618-F11FD8B75970}" destId="{7D8F0C42-E0D8-4E77-AC65-0C3F26583B01}" srcOrd="2" destOrd="0" parTransId="{4EB2463E-2FD4-4C8D-8A35-593502FBCDC1}" sibTransId="{07773CA0-82D2-465D-88BA-97511E083900}"/>
    <dgm:cxn modelId="{7EB57E40-C9A4-4CAD-B165-B16B0C8650FA}" type="presOf" srcId="{7D8F0C42-E0D8-4E77-AC65-0C3F26583B01}" destId="{C19CCAF9-AA1F-4A61-93B4-DCCD99B70E5F}" srcOrd="0" destOrd="0" presId="urn:microsoft.com/office/officeart/2005/8/layout/vList2"/>
    <dgm:cxn modelId="{A1A4F05E-22E7-4A11-917A-7EF698138DC6}" type="presOf" srcId="{BFF27B3B-C7DC-4EF3-8CC0-64905A022B0D}" destId="{A38756F1-7916-4332-8E25-2F30D7FA5A47}" srcOrd="0" destOrd="0" presId="urn:microsoft.com/office/officeart/2005/8/layout/vList2"/>
    <dgm:cxn modelId="{0BAFC864-2F10-48D1-9CA5-0F4338D2A0C5}" srcId="{2849AFC2-DD42-45D6-B618-F11FD8B75970}" destId="{BDD52318-88BE-48E2-B11F-E2FFD4C072F8}" srcOrd="3" destOrd="0" parTransId="{ECC20C34-A6D1-4DCF-9A9B-8D98C26DEEEE}" sibTransId="{58F0E8C0-0379-4654-8BAE-449DF35660BD}"/>
    <dgm:cxn modelId="{19CEEF7D-9AC8-4A99-BF69-EF103D0BF76F}" type="presOf" srcId="{F1CC0489-6868-4A18-ADA1-6ACB7F41192C}" destId="{3DCB54A9-74BF-496B-9464-9A4E35AC70F3}" srcOrd="0" destOrd="0" presId="urn:microsoft.com/office/officeart/2005/8/layout/vList2"/>
    <dgm:cxn modelId="{1A224C99-B992-4836-8C63-E7BBC0499DB4}" type="presOf" srcId="{BDD52318-88BE-48E2-B11F-E2FFD4C072F8}" destId="{BBA0EB7B-924A-4C83-8D81-AEC857B0C543}" srcOrd="0" destOrd="0" presId="urn:microsoft.com/office/officeart/2005/8/layout/vList2"/>
    <dgm:cxn modelId="{695E789C-35C8-4A40-8216-9C5C9F3945A1}" srcId="{2849AFC2-DD42-45D6-B618-F11FD8B75970}" destId="{F1CC0489-6868-4A18-ADA1-6ACB7F41192C}" srcOrd="0" destOrd="0" parTransId="{130E0973-1D99-4A4D-84F4-423DF64A969D}" sibTransId="{36054A6F-DB23-49CA-A82F-BAEAA7FAFCC7}"/>
    <dgm:cxn modelId="{ACC1B09E-CDB0-4115-824A-52E2402B3AD3}" type="presOf" srcId="{2849AFC2-DD42-45D6-B618-F11FD8B75970}" destId="{CD686A75-8E76-4E9E-9765-E3A0331A3B63}" srcOrd="0" destOrd="0" presId="urn:microsoft.com/office/officeart/2005/8/layout/vList2"/>
    <dgm:cxn modelId="{46E042CC-EB7A-44D1-9410-2AA9D6D7D0AC}" type="presParOf" srcId="{CD686A75-8E76-4E9E-9765-E3A0331A3B63}" destId="{3DCB54A9-74BF-496B-9464-9A4E35AC70F3}" srcOrd="0" destOrd="0" presId="urn:microsoft.com/office/officeart/2005/8/layout/vList2"/>
    <dgm:cxn modelId="{FF2D5759-7A34-4151-97E5-33D77F438505}" type="presParOf" srcId="{CD686A75-8E76-4E9E-9765-E3A0331A3B63}" destId="{A24604D6-8221-4DAE-B530-DA5CF44ADAD8}" srcOrd="1" destOrd="0" presId="urn:microsoft.com/office/officeart/2005/8/layout/vList2"/>
    <dgm:cxn modelId="{A2460C86-BE36-4522-AFDA-910A64EF6501}" type="presParOf" srcId="{CD686A75-8E76-4E9E-9765-E3A0331A3B63}" destId="{A38756F1-7916-4332-8E25-2F30D7FA5A47}" srcOrd="2" destOrd="0" presId="urn:microsoft.com/office/officeart/2005/8/layout/vList2"/>
    <dgm:cxn modelId="{CFCDF6BF-AD65-4A7B-9083-A0A4A73329E2}" type="presParOf" srcId="{CD686A75-8E76-4E9E-9765-E3A0331A3B63}" destId="{907D15BD-7134-4541-9A7E-E007DB4A03BC}" srcOrd="3" destOrd="0" presId="urn:microsoft.com/office/officeart/2005/8/layout/vList2"/>
    <dgm:cxn modelId="{94347C85-8BFF-4323-92E6-EBE1409264BF}" type="presParOf" srcId="{CD686A75-8E76-4E9E-9765-E3A0331A3B63}" destId="{C19CCAF9-AA1F-4A61-93B4-DCCD99B70E5F}" srcOrd="4" destOrd="0" presId="urn:microsoft.com/office/officeart/2005/8/layout/vList2"/>
    <dgm:cxn modelId="{94838568-3F89-44E1-A24D-17C0C3FD67E4}" type="presParOf" srcId="{CD686A75-8E76-4E9E-9765-E3A0331A3B63}" destId="{64BC3472-4254-4F36-BFB2-546EC46BFB3F}" srcOrd="5" destOrd="0" presId="urn:microsoft.com/office/officeart/2005/8/layout/vList2"/>
    <dgm:cxn modelId="{4C0BDC3A-7A12-44F6-BBC8-6BACBB845BCA}" type="presParOf" srcId="{CD686A75-8E76-4E9E-9765-E3A0331A3B63}" destId="{BBA0EB7B-924A-4C83-8D81-AEC857B0C54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73C496B-91E6-4942-8683-0FD868A562A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A5AFAD0-F661-4394-A302-7DAD092F07FA}">
      <dgm:prSet/>
      <dgm:spPr/>
      <dgm:t>
        <a:bodyPr/>
        <a:lstStyle/>
        <a:p>
          <a:r>
            <a:rPr lang="fr-FR" dirty="0"/>
            <a:t>• Solliciter l’aide et les conseils des professeurs (choix du sujet, élaboration de la problématique…)</a:t>
          </a:r>
          <a:endParaRPr lang="en-US" dirty="0"/>
        </a:p>
      </dgm:t>
    </dgm:pt>
    <dgm:pt modelId="{C912F09B-23E7-466A-B088-2523DC3FB891}" type="parTrans" cxnId="{BFC8BBE6-0DDA-4E26-8562-747079539910}">
      <dgm:prSet/>
      <dgm:spPr/>
      <dgm:t>
        <a:bodyPr/>
        <a:lstStyle/>
        <a:p>
          <a:endParaRPr lang="en-US"/>
        </a:p>
      </dgm:t>
    </dgm:pt>
    <dgm:pt modelId="{F51A9127-4F4C-45F6-B281-EAC60ADDA931}" type="sibTrans" cxnId="{BFC8BBE6-0DDA-4E26-8562-747079539910}">
      <dgm:prSet/>
      <dgm:spPr/>
      <dgm:t>
        <a:bodyPr/>
        <a:lstStyle/>
        <a:p>
          <a:endParaRPr lang="en-US"/>
        </a:p>
      </dgm:t>
    </dgm:pt>
    <dgm:pt modelId="{54C6CE20-0BD3-472A-8C90-8293B5ABD859}">
      <dgm:prSet/>
      <dgm:spPr/>
      <dgm:t>
        <a:bodyPr/>
        <a:lstStyle/>
        <a:p>
          <a:r>
            <a:rPr lang="fr-FR" dirty="0"/>
            <a:t>•S'entraîner devant un proche ou un miroir.</a:t>
          </a:r>
          <a:endParaRPr lang="en-US" dirty="0"/>
        </a:p>
      </dgm:t>
    </dgm:pt>
    <dgm:pt modelId="{A1BA4B56-C396-47AC-AD6F-2B2E248EFF44}" type="parTrans" cxnId="{910814C8-DC38-45E9-8B76-1FC9AB97A01D}">
      <dgm:prSet/>
      <dgm:spPr/>
      <dgm:t>
        <a:bodyPr/>
        <a:lstStyle/>
        <a:p>
          <a:endParaRPr lang="en-US"/>
        </a:p>
      </dgm:t>
    </dgm:pt>
    <dgm:pt modelId="{E428F293-E5D3-421F-AE76-D9DA39F2004D}" type="sibTrans" cxnId="{910814C8-DC38-45E9-8B76-1FC9AB97A01D}">
      <dgm:prSet/>
      <dgm:spPr/>
      <dgm:t>
        <a:bodyPr/>
        <a:lstStyle/>
        <a:p>
          <a:endParaRPr lang="en-US"/>
        </a:p>
      </dgm:t>
    </dgm:pt>
    <dgm:pt modelId="{2536B77E-0E2C-47B6-AADF-CE26E0D318B8}">
      <dgm:prSet/>
      <dgm:spPr/>
      <dgm:t>
        <a:bodyPr/>
        <a:lstStyle/>
        <a:p>
          <a:r>
            <a:rPr lang="fr-FR" dirty="0"/>
            <a:t>•Chronométrer son exposé.</a:t>
          </a:r>
          <a:endParaRPr lang="en-US" dirty="0"/>
        </a:p>
      </dgm:t>
    </dgm:pt>
    <dgm:pt modelId="{886374FE-8E40-45E8-A0C5-AFA7E2B68165}" type="parTrans" cxnId="{C2C7CECE-CC97-4178-B0A9-3E6A1FAB041D}">
      <dgm:prSet/>
      <dgm:spPr/>
      <dgm:t>
        <a:bodyPr/>
        <a:lstStyle/>
        <a:p>
          <a:endParaRPr lang="en-US"/>
        </a:p>
      </dgm:t>
    </dgm:pt>
    <dgm:pt modelId="{5370CD57-72EE-449D-A943-046510EE12B7}" type="sibTrans" cxnId="{C2C7CECE-CC97-4178-B0A9-3E6A1FAB041D}">
      <dgm:prSet/>
      <dgm:spPr/>
      <dgm:t>
        <a:bodyPr/>
        <a:lstStyle/>
        <a:p>
          <a:endParaRPr lang="en-US"/>
        </a:p>
      </dgm:t>
    </dgm:pt>
    <dgm:pt modelId="{B5DF68E5-BE27-48D6-A488-E1427E64B447}">
      <dgm:prSet/>
      <dgm:spPr/>
      <dgm:t>
        <a:bodyPr/>
        <a:lstStyle/>
        <a:p>
          <a:r>
            <a:rPr lang="fr-FR"/>
            <a:t>Anticiper les questions du jury</a:t>
          </a:r>
          <a:endParaRPr lang="fr-FR" dirty="0"/>
        </a:p>
      </dgm:t>
    </dgm:pt>
    <dgm:pt modelId="{FDCF47D6-B7BA-433A-B1C2-78A01636B3F4}" type="parTrans" cxnId="{0BA05741-0AEF-4107-8944-4AAFD8797CFB}">
      <dgm:prSet/>
      <dgm:spPr/>
      <dgm:t>
        <a:bodyPr/>
        <a:lstStyle/>
        <a:p>
          <a:endParaRPr lang="fr-FR"/>
        </a:p>
      </dgm:t>
    </dgm:pt>
    <dgm:pt modelId="{81CF0F4B-9827-41F5-A132-D3CC885BADBF}" type="sibTrans" cxnId="{0BA05741-0AEF-4107-8944-4AAFD8797CFB}">
      <dgm:prSet/>
      <dgm:spPr/>
      <dgm:t>
        <a:bodyPr/>
        <a:lstStyle/>
        <a:p>
          <a:endParaRPr lang="fr-FR"/>
        </a:p>
      </dgm:t>
    </dgm:pt>
    <dgm:pt modelId="{C6858748-ACAA-4D6B-8E5F-CC33BA39B546}">
      <dgm:prSet/>
      <dgm:spPr/>
      <dgm:t>
        <a:bodyPr/>
        <a:lstStyle/>
        <a:p>
          <a:r>
            <a:rPr lang="fr-FR"/>
            <a:t>• Garder confiance en soi</a:t>
          </a:r>
        </a:p>
      </dgm:t>
    </dgm:pt>
    <dgm:pt modelId="{076D0BB0-91E6-4A67-AB2A-FED0B76B4BC2}" type="parTrans" cxnId="{0631D2F0-6057-4E53-B49C-70B1A996CF04}">
      <dgm:prSet/>
      <dgm:spPr/>
      <dgm:t>
        <a:bodyPr/>
        <a:lstStyle/>
        <a:p>
          <a:endParaRPr lang="fr-FR"/>
        </a:p>
      </dgm:t>
    </dgm:pt>
    <dgm:pt modelId="{D2DFEDA7-9F8C-4615-9CB0-FCD2CCAF8C3F}" type="sibTrans" cxnId="{0631D2F0-6057-4E53-B49C-70B1A996CF04}">
      <dgm:prSet/>
      <dgm:spPr/>
      <dgm:t>
        <a:bodyPr/>
        <a:lstStyle/>
        <a:p>
          <a:endParaRPr lang="fr-FR"/>
        </a:p>
      </dgm:t>
    </dgm:pt>
    <dgm:pt modelId="{F6DB8F87-DAA8-40EB-9908-3FD9E21975C9}" type="pres">
      <dgm:prSet presAssocID="{873C496B-91E6-4942-8683-0FD868A562A0}" presName="linear" presStyleCnt="0">
        <dgm:presLayoutVars>
          <dgm:animLvl val="lvl"/>
          <dgm:resizeHandles val="exact"/>
        </dgm:presLayoutVars>
      </dgm:prSet>
      <dgm:spPr/>
    </dgm:pt>
    <dgm:pt modelId="{A72AB542-0851-4A63-985F-FC28168047B5}" type="pres">
      <dgm:prSet presAssocID="{BA5AFAD0-F661-4394-A302-7DAD092F07FA}" presName="parentText" presStyleLbl="node1" presStyleIdx="0" presStyleCnt="5" custLinFactNeighborX="0" custLinFactNeighborY="-99503">
        <dgm:presLayoutVars>
          <dgm:chMax val="0"/>
          <dgm:bulletEnabled val="1"/>
        </dgm:presLayoutVars>
      </dgm:prSet>
      <dgm:spPr/>
    </dgm:pt>
    <dgm:pt modelId="{FECBB199-1AC5-4041-B339-A1AE37E4FAAF}" type="pres">
      <dgm:prSet presAssocID="{F51A9127-4F4C-45F6-B281-EAC60ADDA931}" presName="spacer" presStyleCnt="0"/>
      <dgm:spPr/>
    </dgm:pt>
    <dgm:pt modelId="{02B763E7-2431-4ACC-9F33-EFEEC427A7D7}" type="pres">
      <dgm:prSet presAssocID="{54C6CE20-0BD3-472A-8C90-8293B5ABD85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069604F-5A15-43A9-A9F2-73FA50E849CC}" type="pres">
      <dgm:prSet presAssocID="{E428F293-E5D3-421F-AE76-D9DA39F2004D}" presName="spacer" presStyleCnt="0"/>
      <dgm:spPr/>
    </dgm:pt>
    <dgm:pt modelId="{0A44E95B-D29C-444D-A964-39727774398D}" type="pres">
      <dgm:prSet presAssocID="{2536B77E-0E2C-47B6-AADF-CE26E0D318B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B79EC11-1F85-4501-BCE6-14E76772EE49}" type="pres">
      <dgm:prSet presAssocID="{5370CD57-72EE-449D-A943-046510EE12B7}" presName="spacer" presStyleCnt="0"/>
      <dgm:spPr/>
    </dgm:pt>
    <dgm:pt modelId="{AA0B69E0-1CDB-4887-B4BD-B9DC249BF1C8}" type="pres">
      <dgm:prSet presAssocID="{B5DF68E5-BE27-48D6-A488-E1427E64B44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C2539A3-2E58-4F53-91D4-29D14AD0A22F}" type="pres">
      <dgm:prSet presAssocID="{81CF0F4B-9827-41F5-A132-D3CC885BADBF}" presName="spacer" presStyleCnt="0"/>
      <dgm:spPr/>
    </dgm:pt>
    <dgm:pt modelId="{89D99F52-3AC4-4848-9BEC-E76EF67C100B}" type="pres">
      <dgm:prSet presAssocID="{C6858748-ACAA-4D6B-8E5F-CC33BA39B54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2410D28-8BAE-4AF9-8C6A-AB9F2B7B9BCB}" type="presOf" srcId="{2536B77E-0E2C-47B6-AADF-CE26E0D318B8}" destId="{0A44E95B-D29C-444D-A964-39727774398D}" srcOrd="0" destOrd="0" presId="urn:microsoft.com/office/officeart/2005/8/layout/vList2"/>
    <dgm:cxn modelId="{0BA05741-0AEF-4107-8944-4AAFD8797CFB}" srcId="{873C496B-91E6-4942-8683-0FD868A562A0}" destId="{B5DF68E5-BE27-48D6-A488-E1427E64B447}" srcOrd="3" destOrd="0" parTransId="{FDCF47D6-B7BA-433A-B1C2-78A01636B3F4}" sibTransId="{81CF0F4B-9827-41F5-A132-D3CC885BADBF}"/>
    <dgm:cxn modelId="{270D6762-1753-4241-9E3B-169602019873}" type="presOf" srcId="{C6858748-ACAA-4D6B-8E5F-CC33BA39B546}" destId="{89D99F52-3AC4-4848-9BEC-E76EF67C100B}" srcOrd="0" destOrd="0" presId="urn:microsoft.com/office/officeart/2005/8/layout/vList2"/>
    <dgm:cxn modelId="{8B4E3A69-53FD-402D-8510-5E04244BB86F}" type="presOf" srcId="{BA5AFAD0-F661-4394-A302-7DAD092F07FA}" destId="{A72AB542-0851-4A63-985F-FC28168047B5}" srcOrd="0" destOrd="0" presId="urn:microsoft.com/office/officeart/2005/8/layout/vList2"/>
    <dgm:cxn modelId="{DA5B144F-3020-4C38-A2A2-8E6FD91A3DC5}" type="presOf" srcId="{873C496B-91E6-4942-8683-0FD868A562A0}" destId="{F6DB8F87-DAA8-40EB-9908-3FD9E21975C9}" srcOrd="0" destOrd="0" presId="urn:microsoft.com/office/officeart/2005/8/layout/vList2"/>
    <dgm:cxn modelId="{A44A539B-4355-48D1-B6FE-749552EFC8BD}" type="presOf" srcId="{54C6CE20-0BD3-472A-8C90-8293B5ABD859}" destId="{02B763E7-2431-4ACC-9F33-EFEEC427A7D7}" srcOrd="0" destOrd="0" presId="urn:microsoft.com/office/officeart/2005/8/layout/vList2"/>
    <dgm:cxn modelId="{910814C8-DC38-45E9-8B76-1FC9AB97A01D}" srcId="{873C496B-91E6-4942-8683-0FD868A562A0}" destId="{54C6CE20-0BD3-472A-8C90-8293B5ABD859}" srcOrd="1" destOrd="0" parTransId="{A1BA4B56-C396-47AC-AD6F-2B2E248EFF44}" sibTransId="{E428F293-E5D3-421F-AE76-D9DA39F2004D}"/>
    <dgm:cxn modelId="{C2C7CECE-CC97-4178-B0A9-3E6A1FAB041D}" srcId="{873C496B-91E6-4942-8683-0FD868A562A0}" destId="{2536B77E-0E2C-47B6-AADF-CE26E0D318B8}" srcOrd="2" destOrd="0" parTransId="{886374FE-8E40-45E8-A0C5-AFA7E2B68165}" sibTransId="{5370CD57-72EE-449D-A943-046510EE12B7}"/>
    <dgm:cxn modelId="{0FEAE9DF-351A-4893-885F-E6EB8796B156}" type="presOf" srcId="{B5DF68E5-BE27-48D6-A488-E1427E64B447}" destId="{AA0B69E0-1CDB-4887-B4BD-B9DC249BF1C8}" srcOrd="0" destOrd="0" presId="urn:microsoft.com/office/officeart/2005/8/layout/vList2"/>
    <dgm:cxn modelId="{BFC8BBE6-0DDA-4E26-8562-747079539910}" srcId="{873C496B-91E6-4942-8683-0FD868A562A0}" destId="{BA5AFAD0-F661-4394-A302-7DAD092F07FA}" srcOrd="0" destOrd="0" parTransId="{C912F09B-23E7-466A-B088-2523DC3FB891}" sibTransId="{F51A9127-4F4C-45F6-B281-EAC60ADDA931}"/>
    <dgm:cxn modelId="{0631D2F0-6057-4E53-B49C-70B1A996CF04}" srcId="{873C496B-91E6-4942-8683-0FD868A562A0}" destId="{C6858748-ACAA-4D6B-8E5F-CC33BA39B546}" srcOrd="4" destOrd="0" parTransId="{076D0BB0-91E6-4A67-AB2A-FED0B76B4BC2}" sibTransId="{D2DFEDA7-9F8C-4615-9CB0-FCD2CCAF8C3F}"/>
    <dgm:cxn modelId="{A6AC00D6-FC88-40E3-AE17-514703615D89}" type="presParOf" srcId="{F6DB8F87-DAA8-40EB-9908-3FD9E21975C9}" destId="{A72AB542-0851-4A63-985F-FC28168047B5}" srcOrd="0" destOrd="0" presId="urn:microsoft.com/office/officeart/2005/8/layout/vList2"/>
    <dgm:cxn modelId="{731D64AD-9EC6-4802-BFD9-674FA559B772}" type="presParOf" srcId="{F6DB8F87-DAA8-40EB-9908-3FD9E21975C9}" destId="{FECBB199-1AC5-4041-B339-A1AE37E4FAAF}" srcOrd="1" destOrd="0" presId="urn:microsoft.com/office/officeart/2005/8/layout/vList2"/>
    <dgm:cxn modelId="{7337F529-F1E0-4E0A-9BC4-B5DED44B5CC0}" type="presParOf" srcId="{F6DB8F87-DAA8-40EB-9908-3FD9E21975C9}" destId="{02B763E7-2431-4ACC-9F33-EFEEC427A7D7}" srcOrd="2" destOrd="0" presId="urn:microsoft.com/office/officeart/2005/8/layout/vList2"/>
    <dgm:cxn modelId="{F1CF5411-F379-41E9-B039-72D9E0C22097}" type="presParOf" srcId="{F6DB8F87-DAA8-40EB-9908-3FD9E21975C9}" destId="{F069604F-5A15-43A9-A9F2-73FA50E849CC}" srcOrd="3" destOrd="0" presId="urn:microsoft.com/office/officeart/2005/8/layout/vList2"/>
    <dgm:cxn modelId="{6CC8E663-0AF8-421A-A16E-60D3736F842E}" type="presParOf" srcId="{F6DB8F87-DAA8-40EB-9908-3FD9E21975C9}" destId="{0A44E95B-D29C-444D-A964-39727774398D}" srcOrd="4" destOrd="0" presId="urn:microsoft.com/office/officeart/2005/8/layout/vList2"/>
    <dgm:cxn modelId="{A0059062-A2B5-4D44-AB7F-443C6C2761A9}" type="presParOf" srcId="{F6DB8F87-DAA8-40EB-9908-3FD9E21975C9}" destId="{AB79EC11-1F85-4501-BCE6-14E76772EE49}" srcOrd="5" destOrd="0" presId="urn:microsoft.com/office/officeart/2005/8/layout/vList2"/>
    <dgm:cxn modelId="{07488966-EC35-40D1-BA8C-05725A4A59D0}" type="presParOf" srcId="{F6DB8F87-DAA8-40EB-9908-3FD9E21975C9}" destId="{AA0B69E0-1CDB-4887-B4BD-B9DC249BF1C8}" srcOrd="6" destOrd="0" presId="urn:microsoft.com/office/officeart/2005/8/layout/vList2"/>
    <dgm:cxn modelId="{1458B7C0-4D06-400B-B55F-F81489F51FE6}" type="presParOf" srcId="{F6DB8F87-DAA8-40EB-9908-3FD9E21975C9}" destId="{5C2539A3-2E58-4F53-91D4-29D14AD0A22F}" srcOrd="7" destOrd="0" presId="urn:microsoft.com/office/officeart/2005/8/layout/vList2"/>
    <dgm:cxn modelId="{9DB8AA57-F893-4A6A-8099-942235307D35}" type="presParOf" srcId="{F6DB8F87-DAA8-40EB-9908-3FD9E21975C9}" destId="{89D99F52-3AC4-4848-9BEC-E76EF67C100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D2B7EA9-51C8-497E-978E-DC21F98D766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CD08020-A09A-4840-A96A-72AFE53643AD}">
      <dgm:prSet/>
      <dgm:spPr/>
      <dgm:t>
        <a:bodyPr/>
        <a:lstStyle/>
        <a:p>
          <a:r>
            <a:rPr lang="fr-FR"/>
            <a:t>L'oral du DNB est une épreuve accessible avec une bonne préparation.</a:t>
          </a:r>
          <a:endParaRPr lang="en-US"/>
        </a:p>
      </dgm:t>
    </dgm:pt>
    <dgm:pt modelId="{DCF43037-4FF0-43E6-AF35-6643A24C07D6}" type="parTrans" cxnId="{4677264B-9C8B-4B7A-B505-6451D479C65A}">
      <dgm:prSet/>
      <dgm:spPr/>
      <dgm:t>
        <a:bodyPr/>
        <a:lstStyle/>
        <a:p>
          <a:endParaRPr lang="en-US"/>
        </a:p>
      </dgm:t>
    </dgm:pt>
    <dgm:pt modelId="{CC906491-7ECE-4D88-9432-1555C37A2E46}" type="sibTrans" cxnId="{4677264B-9C8B-4B7A-B505-6451D479C65A}">
      <dgm:prSet/>
      <dgm:spPr/>
      <dgm:t>
        <a:bodyPr/>
        <a:lstStyle/>
        <a:p>
          <a:endParaRPr lang="en-US"/>
        </a:p>
      </dgm:t>
    </dgm:pt>
    <dgm:pt modelId="{28B7734A-892E-426B-8E55-173315D75A2F}">
      <dgm:prSet/>
      <dgm:spPr/>
      <dgm:t>
        <a:bodyPr/>
        <a:lstStyle/>
        <a:p>
          <a:r>
            <a:rPr lang="fr-FR" dirty="0"/>
            <a:t>Choisissez un sujet qui vous plait et travaillez-le de façon personnelle (pas de copier-coller d’internet ou un travail fait avec l’intelligence artificielle…)</a:t>
          </a:r>
          <a:endParaRPr lang="en-US" dirty="0"/>
        </a:p>
      </dgm:t>
    </dgm:pt>
    <dgm:pt modelId="{A014F618-AE67-44BD-B9EF-E58F1B6BE65E}" type="parTrans" cxnId="{E6DDBCB5-6B6F-4251-8E9D-6206901D50D4}">
      <dgm:prSet/>
      <dgm:spPr/>
      <dgm:t>
        <a:bodyPr/>
        <a:lstStyle/>
        <a:p>
          <a:endParaRPr lang="en-US"/>
        </a:p>
      </dgm:t>
    </dgm:pt>
    <dgm:pt modelId="{DD0B5AEE-C46C-4077-9DEF-7B34ADB1C21E}" type="sibTrans" cxnId="{E6DDBCB5-6B6F-4251-8E9D-6206901D50D4}">
      <dgm:prSet/>
      <dgm:spPr/>
      <dgm:t>
        <a:bodyPr/>
        <a:lstStyle/>
        <a:p>
          <a:endParaRPr lang="en-US"/>
        </a:p>
      </dgm:t>
    </dgm:pt>
    <dgm:pt modelId="{87828C91-340E-49CB-B6FF-972CC6197072}">
      <dgm:prSet/>
      <dgm:spPr/>
      <dgm:t>
        <a:bodyPr/>
        <a:lstStyle/>
        <a:p>
          <a:r>
            <a:rPr lang="fr-FR"/>
            <a:t>• Entraînez-vous et choisissez un sujet motivant.</a:t>
          </a:r>
          <a:endParaRPr lang="en-US"/>
        </a:p>
      </dgm:t>
    </dgm:pt>
    <dgm:pt modelId="{A82DCE5C-823F-4B1D-BA77-9C630ED8EC8D}" type="parTrans" cxnId="{3792D5CA-5549-440E-AB0F-84B86A4984E1}">
      <dgm:prSet/>
      <dgm:spPr/>
      <dgm:t>
        <a:bodyPr/>
        <a:lstStyle/>
        <a:p>
          <a:endParaRPr lang="en-US"/>
        </a:p>
      </dgm:t>
    </dgm:pt>
    <dgm:pt modelId="{B0435DE5-2D35-47DB-A5DA-8D28F1E391B0}" type="sibTrans" cxnId="{3792D5CA-5549-440E-AB0F-84B86A4984E1}">
      <dgm:prSet/>
      <dgm:spPr/>
      <dgm:t>
        <a:bodyPr/>
        <a:lstStyle/>
        <a:p>
          <a:endParaRPr lang="en-US"/>
        </a:p>
      </dgm:t>
    </dgm:pt>
    <dgm:pt modelId="{7A40D0F5-ADBE-4EDE-86F7-D79A31161DE9}">
      <dgm:prSet/>
      <dgm:spPr/>
      <dgm:t>
        <a:bodyPr/>
        <a:lstStyle/>
        <a:p>
          <a:r>
            <a:rPr lang="fr-FR"/>
            <a:t>• Bonne chance à tous !</a:t>
          </a:r>
          <a:endParaRPr lang="en-US"/>
        </a:p>
      </dgm:t>
    </dgm:pt>
    <dgm:pt modelId="{54C10601-8B67-47A8-B32E-D429BA69C72A}" type="parTrans" cxnId="{DEE0E613-4A77-4595-9505-F576EE831758}">
      <dgm:prSet/>
      <dgm:spPr/>
      <dgm:t>
        <a:bodyPr/>
        <a:lstStyle/>
        <a:p>
          <a:endParaRPr lang="en-US"/>
        </a:p>
      </dgm:t>
    </dgm:pt>
    <dgm:pt modelId="{CBB82B6B-73DD-4705-9BD2-8CDBB5120CF9}" type="sibTrans" cxnId="{DEE0E613-4A77-4595-9505-F576EE831758}">
      <dgm:prSet/>
      <dgm:spPr/>
      <dgm:t>
        <a:bodyPr/>
        <a:lstStyle/>
        <a:p>
          <a:endParaRPr lang="en-US"/>
        </a:p>
      </dgm:t>
    </dgm:pt>
    <dgm:pt modelId="{4F8E1479-13BC-4F6C-99FD-63681D21D4BB}" type="pres">
      <dgm:prSet presAssocID="{ED2B7EA9-51C8-497E-978E-DC21F98D7665}" presName="linear" presStyleCnt="0">
        <dgm:presLayoutVars>
          <dgm:animLvl val="lvl"/>
          <dgm:resizeHandles val="exact"/>
        </dgm:presLayoutVars>
      </dgm:prSet>
      <dgm:spPr/>
    </dgm:pt>
    <dgm:pt modelId="{7DCDAB1B-E3EF-452A-9F32-089684BDD9C0}" type="pres">
      <dgm:prSet presAssocID="{CCD08020-A09A-4840-A96A-72AFE53643A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82C5F5F-6CDE-43F1-A283-5B810060E6BD}" type="pres">
      <dgm:prSet presAssocID="{CC906491-7ECE-4D88-9432-1555C37A2E46}" presName="spacer" presStyleCnt="0"/>
      <dgm:spPr/>
    </dgm:pt>
    <dgm:pt modelId="{0E12EABF-F42C-4E7D-9FB7-B62F003A937E}" type="pres">
      <dgm:prSet presAssocID="{28B7734A-892E-426B-8E55-173315D75A2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4DC9F75-17EC-47F4-BA68-62C5B462EDB5}" type="pres">
      <dgm:prSet presAssocID="{DD0B5AEE-C46C-4077-9DEF-7B34ADB1C21E}" presName="spacer" presStyleCnt="0"/>
      <dgm:spPr/>
    </dgm:pt>
    <dgm:pt modelId="{CD33A0BA-4F45-4CA0-B435-7CA8C7377E78}" type="pres">
      <dgm:prSet presAssocID="{87828C91-340E-49CB-B6FF-972CC619707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008B74A-DCD5-4534-8BB1-E6DDBE27FF28}" type="pres">
      <dgm:prSet presAssocID="{B0435DE5-2D35-47DB-A5DA-8D28F1E391B0}" presName="spacer" presStyleCnt="0"/>
      <dgm:spPr/>
    </dgm:pt>
    <dgm:pt modelId="{29A5B7D3-ED60-4AB2-B962-5BEC777333C7}" type="pres">
      <dgm:prSet presAssocID="{7A40D0F5-ADBE-4EDE-86F7-D79A31161DE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8AF9D06-0C3A-426D-9F07-F6F5A82623D1}" type="presOf" srcId="{CCD08020-A09A-4840-A96A-72AFE53643AD}" destId="{7DCDAB1B-E3EF-452A-9F32-089684BDD9C0}" srcOrd="0" destOrd="0" presId="urn:microsoft.com/office/officeart/2005/8/layout/vList2"/>
    <dgm:cxn modelId="{DEE0E613-4A77-4595-9505-F576EE831758}" srcId="{ED2B7EA9-51C8-497E-978E-DC21F98D7665}" destId="{7A40D0F5-ADBE-4EDE-86F7-D79A31161DE9}" srcOrd="3" destOrd="0" parTransId="{54C10601-8B67-47A8-B32E-D429BA69C72A}" sibTransId="{CBB82B6B-73DD-4705-9BD2-8CDBB5120CF9}"/>
    <dgm:cxn modelId="{25B3421E-DA67-4E57-A649-EE8034DE2B78}" type="presOf" srcId="{7A40D0F5-ADBE-4EDE-86F7-D79A31161DE9}" destId="{29A5B7D3-ED60-4AB2-B962-5BEC777333C7}" srcOrd="0" destOrd="0" presId="urn:microsoft.com/office/officeart/2005/8/layout/vList2"/>
    <dgm:cxn modelId="{4677264B-9C8B-4B7A-B505-6451D479C65A}" srcId="{ED2B7EA9-51C8-497E-978E-DC21F98D7665}" destId="{CCD08020-A09A-4840-A96A-72AFE53643AD}" srcOrd="0" destOrd="0" parTransId="{DCF43037-4FF0-43E6-AF35-6643A24C07D6}" sibTransId="{CC906491-7ECE-4D88-9432-1555C37A2E46}"/>
    <dgm:cxn modelId="{EA42286B-2F57-497A-8D88-931AB90952BE}" type="presOf" srcId="{ED2B7EA9-51C8-497E-978E-DC21F98D7665}" destId="{4F8E1479-13BC-4F6C-99FD-63681D21D4BB}" srcOrd="0" destOrd="0" presId="urn:microsoft.com/office/officeart/2005/8/layout/vList2"/>
    <dgm:cxn modelId="{90B1E16F-7933-401E-B0DA-6D202C0E95D7}" type="presOf" srcId="{28B7734A-892E-426B-8E55-173315D75A2F}" destId="{0E12EABF-F42C-4E7D-9FB7-B62F003A937E}" srcOrd="0" destOrd="0" presId="urn:microsoft.com/office/officeart/2005/8/layout/vList2"/>
    <dgm:cxn modelId="{E6DDBCB5-6B6F-4251-8E9D-6206901D50D4}" srcId="{ED2B7EA9-51C8-497E-978E-DC21F98D7665}" destId="{28B7734A-892E-426B-8E55-173315D75A2F}" srcOrd="1" destOrd="0" parTransId="{A014F618-AE67-44BD-B9EF-E58F1B6BE65E}" sibTransId="{DD0B5AEE-C46C-4077-9DEF-7B34ADB1C21E}"/>
    <dgm:cxn modelId="{3792D5CA-5549-440E-AB0F-84B86A4984E1}" srcId="{ED2B7EA9-51C8-497E-978E-DC21F98D7665}" destId="{87828C91-340E-49CB-B6FF-972CC6197072}" srcOrd="2" destOrd="0" parTransId="{A82DCE5C-823F-4B1D-BA77-9C630ED8EC8D}" sibTransId="{B0435DE5-2D35-47DB-A5DA-8D28F1E391B0}"/>
    <dgm:cxn modelId="{E5E96EFB-537D-4FD6-A92B-5939B6BB095F}" type="presOf" srcId="{87828C91-340E-49CB-B6FF-972CC6197072}" destId="{CD33A0BA-4F45-4CA0-B435-7CA8C7377E78}" srcOrd="0" destOrd="0" presId="urn:microsoft.com/office/officeart/2005/8/layout/vList2"/>
    <dgm:cxn modelId="{08B3E673-1700-4DBF-B7ED-D10B98CE6013}" type="presParOf" srcId="{4F8E1479-13BC-4F6C-99FD-63681D21D4BB}" destId="{7DCDAB1B-E3EF-452A-9F32-089684BDD9C0}" srcOrd="0" destOrd="0" presId="urn:microsoft.com/office/officeart/2005/8/layout/vList2"/>
    <dgm:cxn modelId="{3B11F4D9-AB21-45F3-B2FA-EA7F30199C51}" type="presParOf" srcId="{4F8E1479-13BC-4F6C-99FD-63681D21D4BB}" destId="{482C5F5F-6CDE-43F1-A283-5B810060E6BD}" srcOrd="1" destOrd="0" presId="urn:microsoft.com/office/officeart/2005/8/layout/vList2"/>
    <dgm:cxn modelId="{265C5055-D937-46BC-9837-32C437241873}" type="presParOf" srcId="{4F8E1479-13BC-4F6C-99FD-63681D21D4BB}" destId="{0E12EABF-F42C-4E7D-9FB7-B62F003A937E}" srcOrd="2" destOrd="0" presId="urn:microsoft.com/office/officeart/2005/8/layout/vList2"/>
    <dgm:cxn modelId="{B1BE816D-484C-4D9D-B4E1-F497BBF3E07E}" type="presParOf" srcId="{4F8E1479-13BC-4F6C-99FD-63681D21D4BB}" destId="{04DC9F75-17EC-47F4-BA68-62C5B462EDB5}" srcOrd="3" destOrd="0" presId="urn:microsoft.com/office/officeart/2005/8/layout/vList2"/>
    <dgm:cxn modelId="{4A41A6F4-4B93-4A17-B35B-E7592CD400E3}" type="presParOf" srcId="{4F8E1479-13BC-4F6C-99FD-63681D21D4BB}" destId="{CD33A0BA-4F45-4CA0-B435-7CA8C7377E78}" srcOrd="4" destOrd="0" presId="urn:microsoft.com/office/officeart/2005/8/layout/vList2"/>
    <dgm:cxn modelId="{64887446-17D2-4081-BB39-9E7936187E00}" type="presParOf" srcId="{4F8E1479-13BC-4F6C-99FD-63681D21D4BB}" destId="{6008B74A-DCD5-4534-8BB1-E6DDBE27FF28}" srcOrd="5" destOrd="0" presId="urn:microsoft.com/office/officeart/2005/8/layout/vList2"/>
    <dgm:cxn modelId="{F1872482-90E7-44B1-8938-31426F0CA25B}" type="presParOf" srcId="{4F8E1479-13BC-4F6C-99FD-63681D21D4BB}" destId="{29A5B7D3-ED60-4AB2-B962-5BEC777333C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E47627-C94A-43D2-A00F-51B050FB88FD}">
      <dsp:nvSpPr>
        <dsp:cNvPr id="0" name=""/>
        <dsp:cNvSpPr/>
      </dsp:nvSpPr>
      <dsp:spPr>
        <a:xfrm>
          <a:off x="0" y="3399"/>
          <a:ext cx="7886700" cy="7240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92A840-E1BF-4001-9140-041797A9731E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CA3D5B-5224-4D20-88C8-71D73CAA9FEF}">
      <dsp:nvSpPr>
        <dsp:cNvPr id="0" name=""/>
        <dsp:cNvSpPr/>
      </dsp:nvSpPr>
      <dsp:spPr>
        <a:xfrm>
          <a:off x="836323" y="3399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• Une épreuve importante, notée sur 100 points.</a:t>
          </a:r>
          <a:endParaRPr lang="en-US" sz="1800" kern="1200" dirty="0"/>
        </a:p>
      </dsp:txBody>
      <dsp:txXfrm>
        <a:off x="836323" y="3399"/>
        <a:ext cx="7050376" cy="724089"/>
      </dsp:txXfrm>
    </dsp:sp>
    <dsp:sp modelId="{6CFE4ED4-C822-4356-97F8-00CAC0DCCF59}">
      <dsp:nvSpPr>
        <dsp:cNvPr id="0" name=""/>
        <dsp:cNvSpPr/>
      </dsp:nvSpPr>
      <dsp:spPr>
        <a:xfrm>
          <a:off x="0" y="908511"/>
          <a:ext cx="7886700" cy="7240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88EFB5-9D57-4354-A192-8AC010CC166E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1AEFCA-BD35-496F-9ABC-045A4ADAEB4E}">
      <dsp:nvSpPr>
        <dsp:cNvPr id="0" name=""/>
        <dsp:cNvSpPr/>
      </dsp:nvSpPr>
      <dsp:spPr>
        <a:xfrm>
          <a:off x="836323" y="908511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. Possibilité de faire une présentation seul(e), par deux ou par trois (évaluation individuelle)</a:t>
          </a:r>
          <a:endParaRPr lang="en-US" sz="1800" kern="1200" dirty="0"/>
        </a:p>
      </dsp:txBody>
      <dsp:txXfrm>
        <a:off x="836323" y="908511"/>
        <a:ext cx="7050376" cy="724089"/>
      </dsp:txXfrm>
    </dsp:sp>
    <dsp:sp modelId="{6FE2F4CC-0F37-4237-BAE4-69BC5CE8DC5B}">
      <dsp:nvSpPr>
        <dsp:cNvPr id="0" name=""/>
        <dsp:cNvSpPr/>
      </dsp:nvSpPr>
      <dsp:spPr>
        <a:xfrm>
          <a:off x="0" y="1813624"/>
          <a:ext cx="7886700" cy="7240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F980BD-DD97-4124-BAA1-2EA41C834B27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A49B97-484D-4DE0-989E-4D0078087530}">
      <dsp:nvSpPr>
        <dsp:cNvPr id="0" name=""/>
        <dsp:cNvSpPr/>
      </dsp:nvSpPr>
      <dsp:spPr>
        <a:xfrm>
          <a:off x="836323" y="1813624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• Exposé de 5 minutes suivi d'un entretien de 10 minutes</a:t>
          </a:r>
          <a:endParaRPr lang="en-US" sz="1800" kern="1200" dirty="0"/>
        </a:p>
      </dsp:txBody>
      <dsp:txXfrm>
        <a:off x="836323" y="1813624"/>
        <a:ext cx="7050376" cy="724089"/>
      </dsp:txXfrm>
    </dsp:sp>
    <dsp:sp modelId="{9A1E6B7E-E364-49A3-A4C1-9CA8794A31E7}">
      <dsp:nvSpPr>
        <dsp:cNvPr id="0" name=""/>
        <dsp:cNvSpPr/>
      </dsp:nvSpPr>
      <dsp:spPr>
        <a:xfrm>
          <a:off x="0" y="2718736"/>
          <a:ext cx="7886700" cy="7240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4BDFE0-0020-4C4F-B2E9-4852DF7F3F9C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945FC-BE64-40A8-B056-CE7805096BA1}">
      <dsp:nvSpPr>
        <dsp:cNvPr id="0" name=""/>
        <dsp:cNvSpPr/>
      </dsp:nvSpPr>
      <dsp:spPr>
        <a:xfrm>
          <a:off x="836323" y="2718736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• Jury composé d'enseignants essentiellement (CPE ou personnel de direction éventuellement)</a:t>
          </a:r>
          <a:endParaRPr lang="en-US" sz="1800" kern="1200" dirty="0"/>
        </a:p>
      </dsp:txBody>
      <dsp:txXfrm>
        <a:off x="836323" y="2718736"/>
        <a:ext cx="7050376" cy="724089"/>
      </dsp:txXfrm>
    </dsp:sp>
    <dsp:sp modelId="{D0C9F72E-12F7-40A8-86C1-541B576E518E}">
      <dsp:nvSpPr>
        <dsp:cNvPr id="0" name=""/>
        <dsp:cNvSpPr/>
      </dsp:nvSpPr>
      <dsp:spPr>
        <a:xfrm>
          <a:off x="0" y="3623848"/>
          <a:ext cx="7886700" cy="7240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5F9F0F-EF89-424D-A19C-330082024155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C180E2-5AA9-4AF8-AE23-574D338099A3}">
      <dsp:nvSpPr>
        <dsp:cNvPr id="0" name=""/>
        <dsp:cNvSpPr/>
      </dsp:nvSpPr>
      <dsp:spPr>
        <a:xfrm>
          <a:off x="836323" y="3623848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• Objectif : évaluer l’expression orale, la maîtrise du sujet et la capacité à argumenter.</a:t>
          </a:r>
          <a:endParaRPr lang="en-US" sz="1800" kern="1200"/>
        </a:p>
      </dsp:txBody>
      <dsp:txXfrm>
        <a:off x="836323" y="3623848"/>
        <a:ext cx="7050376" cy="724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4A126-5716-4B2F-B2F9-D127D45BCF07}">
      <dsp:nvSpPr>
        <dsp:cNvPr id="0" name=""/>
        <dsp:cNvSpPr/>
      </dsp:nvSpPr>
      <dsp:spPr>
        <a:xfrm>
          <a:off x="0" y="5520"/>
          <a:ext cx="7886700" cy="7014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6C0CA6-A4AA-49CF-9142-0D882C450E2A}">
      <dsp:nvSpPr>
        <dsp:cNvPr id="0" name=""/>
        <dsp:cNvSpPr/>
      </dsp:nvSpPr>
      <dsp:spPr>
        <a:xfrm>
          <a:off x="212192" y="163349"/>
          <a:ext cx="386181" cy="385804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AC20F9-F66D-47A0-BA36-2D044CA72443}">
      <dsp:nvSpPr>
        <dsp:cNvPr id="0" name=""/>
        <dsp:cNvSpPr/>
      </dsp:nvSpPr>
      <dsp:spPr>
        <a:xfrm>
          <a:off x="810565" y="5520"/>
          <a:ext cx="7063651" cy="7233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558" tIns="76558" rIns="76558" bIns="7655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• Parcours artistique et culturel : présenter une œuvre d’art, un livre, un spectacle, une thématique à travers différentes œuvres….</a:t>
          </a:r>
          <a:endParaRPr lang="en-US" sz="1400" kern="1200"/>
        </a:p>
      </dsp:txBody>
      <dsp:txXfrm>
        <a:off x="810565" y="5520"/>
        <a:ext cx="7063651" cy="723382"/>
      </dsp:txXfrm>
    </dsp:sp>
    <dsp:sp modelId="{50AA2614-3A75-4AD1-AF6A-2BC31E0C16FA}">
      <dsp:nvSpPr>
        <dsp:cNvPr id="0" name=""/>
        <dsp:cNvSpPr/>
      </dsp:nvSpPr>
      <dsp:spPr>
        <a:xfrm>
          <a:off x="0" y="909749"/>
          <a:ext cx="7886700" cy="7014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D3ED9B-4F32-40DA-BE56-667B84FFF9C3}">
      <dsp:nvSpPr>
        <dsp:cNvPr id="0" name=""/>
        <dsp:cNvSpPr/>
      </dsp:nvSpPr>
      <dsp:spPr>
        <a:xfrm>
          <a:off x="212192" y="1067578"/>
          <a:ext cx="386181" cy="385804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3C6BA2-ADF8-477A-84BE-45688E548642}">
      <dsp:nvSpPr>
        <dsp:cNvPr id="0" name=""/>
        <dsp:cNvSpPr/>
      </dsp:nvSpPr>
      <dsp:spPr>
        <a:xfrm>
          <a:off x="810565" y="909749"/>
          <a:ext cx="7063651" cy="7233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558" tIns="76558" rIns="76558" bIns="7655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• Parcours avenir : présenter son parcours, son chemin pour construire son orientation scolaire et/ou  professionnelle …..</a:t>
          </a:r>
          <a:endParaRPr lang="en-US" sz="1400" kern="1200" dirty="0"/>
        </a:p>
      </dsp:txBody>
      <dsp:txXfrm>
        <a:off x="810565" y="909749"/>
        <a:ext cx="7063651" cy="723382"/>
      </dsp:txXfrm>
    </dsp:sp>
    <dsp:sp modelId="{15ABAA01-F0F8-474D-8529-A7F30B046FA6}">
      <dsp:nvSpPr>
        <dsp:cNvPr id="0" name=""/>
        <dsp:cNvSpPr/>
      </dsp:nvSpPr>
      <dsp:spPr>
        <a:xfrm>
          <a:off x="0" y="1813977"/>
          <a:ext cx="7886700" cy="7014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434E3-12AD-4B35-810D-87B0E9B9C525}">
      <dsp:nvSpPr>
        <dsp:cNvPr id="0" name=""/>
        <dsp:cNvSpPr/>
      </dsp:nvSpPr>
      <dsp:spPr>
        <a:xfrm>
          <a:off x="212192" y="1971806"/>
          <a:ext cx="386181" cy="385804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A25A79-0947-490A-9564-18D67DA2379F}">
      <dsp:nvSpPr>
        <dsp:cNvPr id="0" name=""/>
        <dsp:cNvSpPr/>
      </dsp:nvSpPr>
      <dsp:spPr>
        <a:xfrm>
          <a:off x="810565" y="1813977"/>
          <a:ext cx="7063651" cy="7233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558" tIns="76558" rIns="76558" bIns="7655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• Parcours citoyen : présenter une association, son engagement dans une association, son engagement dans les instances du collège, une personne et son engagement au sein de la société, une thématique citoyenne….</a:t>
          </a:r>
          <a:endParaRPr lang="en-US" sz="1400" kern="1200" dirty="0"/>
        </a:p>
      </dsp:txBody>
      <dsp:txXfrm>
        <a:off x="810565" y="1813977"/>
        <a:ext cx="7063651" cy="723382"/>
      </dsp:txXfrm>
    </dsp:sp>
    <dsp:sp modelId="{EF4E7B43-839D-4990-A889-EF9D05A070BB}">
      <dsp:nvSpPr>
        <dsp:cNvPr id="0" name=""/>
        <dsp:cNvSpPr/>
      </dsp:nvSpPr>
      <dsp:spPr>
        <a:xfrm>
          <a:off x="0" y="2718206"/>
          <a:ext cx="7886700" cy="70146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904EF1-FD80-47D1-9B2C-6DAA38C6EE4A}">
      <dsp:nvSpPr>
        <dsp:cNvPr id="0" name=""/>
        <dsp:cNvSpPr/>
      </dsp:nvSpPr>
      <dsp:spPr>
        <a:xfrm>
          <a:off x="212192" y="2876034"/>
          <a:ext cx="386181" cy="385804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4494C6-5584-4558-99DF-E958F69090A8}">
      <dsp:nvSpPr>
        <dsp:cNvPr id="0" name=""/>
        <dsp:cNvSpPr/>
      </dsp:nvSpPr>
      <dsp:spPr>
        <a:xfrm>
          <a:off x="810565" y="2718206"/>
          <a:ext cx="7063651" cy="7233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558" tIns="76558" rIns="76558" bIns="7655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Parcours santé: présenter un thème autour de la santé </a:t>
          </a:r>
          <a:endParaRPr lang="en-US" sz="1400" kern="1200" dirty="0"/>
        </a:p>
      </dsp:txBody>
      <dsp:txXfrm>
        <a:off x="810565" y="2718206"/>
        <a:ext cx="7063651" cy="723382"/>
      </dsp:txXfrm>
    </dsp:sp>
    <dsp:sp modelId="{1C2E40AC-FC0A-45B1-8D8D-EC33F447032E}">
      <dsp:nvSpPr>
        <dsp:cNvPr id="0" name=""/>
        <dsp:cNvSpPr/>
      </dsp:nvSpPr>
      <dsp:spPr>
        <a:xfrm>
          <a:off x="0" y="3622434"/>
          <a:ext cx="7886700" cy="7014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A3F366-972B-49CE-814C-14908B32BD93}">
      <dsp:nvSpPr>
        <dsp:cNvPr id="0" name=""/>
        <dsp:cNvSpPr/>
      </dsp:nvSpPr>
      <dsp:spPr>
        <a:xfrm>
          <a:off x="212192" y="3780263"/>
          <a:ext cx="386181" cy="385804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9A9113-C481-4D89-8719-A92F4DABCD2D}">
      <dsp:nvSpPr>
        <dsp:cNvPr id="0" name=""/>
        <dsp:cNvSpPr/>
      </dsp:nvSpPr>
      <dsp:spPr>
        <a:xfrm>
          <a:off x="810565" y="3622434"/>
          <a:ext cx="7063651" cy="7233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558" tIns="76558" rIns="76558" bIns="7655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• Conseil : choisir un sujet intéressant et motivant.</a:t>
          </a:r>
          <a:endParaRPr lang="en-US" sz="1400" kern="1200"/>
        </a:p>
      </dsp:txBody>
      <dsp:txXfrm>
        <a:off x="810565" y="3622434"/>
        <a:ext cx="7063651" cy="7233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88B5D2-FA12-45ED-A73C-2C9DBCD48DA0}">
      <dsp:nvSpPr>
        <dsp:cNvPr id="0" name=""/>
        <dsp:cNvSpPr/>
      </dsp:nvSpPr>
      <dsp:spPr>
        <a:xfrm>
          <a:off x="0" y="1805"/>
          <a:ext cx="7886700" cy="915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18C045-5490-48CE-8D55-E5A12F54955A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26C1D6-B47C-4F87-88A5-5B37F33A2FEF}">
      <dsp:nvSpPr>
        <dsp:cNvPr id="0" name=""/>
        <dsp:cNvSpPr/>
      </dsp:nvSpPr>
      <dsp:spPr>
        <a:xfrm>
          <a:off x="1057183" y="1805"/>
          <a:ext cx="68295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1. Introduction : Présentation du sujet et de la problématique.</a:t>
          </a:r>
          <a:endParaRPr lang="en-US" sz="2200" kern="1200" dirty="0"/>
        </a:p>
      </dsp:txBody>
      <dsp:txXfrm>
        <a:off x="1057183" y="1805"/>
        <a:ext cx="6829516" cy="915310"/>
      </dsp:txXfrm>
    </dsp:sp>
    <dsp:sp modelId="{7BFD2AB4-DFF6-44CA-8DBB-CC672CEF3791}">
      <dsp:nvSpPr>
        <dsp:cNvPr id="0" name=""/>
        <dsp:cNvSpPr/>
      </dsp:nvSpPr>
      <dsp:spPr>
        <a:xfrm>
          <a:off x="0" y="1145944"/>
          <a:ext cx="7886700" cy="9153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3680E6-FF74-43A8-A9D0-6B91764C55BE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52ED37-0CA7-45E1-B875-704CBA8AD65C}">
      <dsp:nvSpPr>
        <dsp:cNvPr id="0" name=""/>
        <dsp:cNvSpPr/>
      </dsp:nvSpPr>
      <dsp:spPr>
        <a:xfrm>
          <a:off x="1057183" y="1145944"/>
          <a:ext cx="68295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2. Développement : Description, analyse, arguments.</a:t>
          </a:r>
          <a:endParaRPr lang="en-US" sz="2200" kern="1200" dirty="0"/>
        </a:p>
      </dsp:txBody>
      <dsp:txXfrm>
        <a:off x="1057183" y="1145944"/>
        <a:ext cx="6829516" cy="915310"/>
      </dsp:txXfrm>
    </dsp:sp>
    <dsp:sp modelId="{295C39CD-6347-4740-9D9D-00A29699D560}">
      <dsp:nvSpPr>
        <dsp:cNvPr id="0" name=""/>
        <dsp:cNvSpPr/>
      </dsp:nvSpPr>
      <dsp:spPr>
        <a:xfrm>
          <a:off x="0" y="2290082"/>
          <a:ext cx="7886700" cy="9153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A9E16E-1801-4B99-B661-3D76F34A58F4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1EBD91-C28F-40C4-9503-6151CE80B368}">
      <dsp:nvSpPr>
        <dsp:cNvPr id="0" name=""/>
        <dsp:cNvSpPr/>
      </dsp:nvSpPr>
      <dsp:spPr>
        <a:xfrm>
          <a:off x="1057183" y="2290082"/>
          <a:ext cx="68295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3. Conclusion : Réponse à la problématique et ouverture.</a:t>
          </a:r>
          <a:endParaRPr lang="en-US" sz="2200" kern="1200" dirty="0"/>
        </a:p>
      </dsp:txBody>
      <dsp:txXfrm>
        <a:off x="1057183" y="2290082"/>
        <a:ext cx="6829516" cy="915310"/>
      </dsp:txXfrm>
    </dsp:sp>
    <dsp:sp modelId="{67CE60F7-1B9E-43CD-AA19-0CBC61CC31AE}">
      <dsp:nvSpPr>
        <dsp:cNvPr id="0" name=""/>
        <dsp:cNvSpPr/>
      </dsp:nvSpPr>
      <dsp:spPr>
        <a:xfrm>
          <a:off x="0" y="3434221"/>
          <a:ext cx="7886700" cy="9153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8AA46C-C940-471B-8A17-0EFDF8101F97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1A3BA0-5D0E-4110-A1AD-256330CC31B0}">
      <dsp:nvSpPr>
        <dsp:cNvPr id="0" name=""/>
        <dsp:cNvSpPr/>
      </dsp:nvSpPr>
      <dsp:spPr>
        <a:xfrm>
          <a:off x="1057183" y="3434221"/>
          <a:ext cx="68295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La forme et la progression de chaque exposé est différente selon le sujet choisi</a:t>
          </a:r>
          <a:endParaRPr lang="en-US" sz="2200" kern="1200" dirty="0"/>
        </a:p>
      </dsp:txBody>
      <dsp:txXfrm>
        <a:off x="1057183" y="3434221"/>
        <a:ext cx="6829516" cy="915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35EEE-EC2F-40B9-9BBA-D8A73A92BAB2}">
      <dsp:nvSpPr>
        <dsp:cNvPr id="0" name=""/>
        <dsp:cNvSpPr/>
      </dsp:nvSpPr>
      <dsp:spPr>
        <a:xfrm>
          <a:off x="0" y="81411"/>
          <a:ext cx="7886700" cy="99312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• Parler lentement, articuler, moduler la voix.</a:t>
          </a:r>
          <a:endParaRPr lang="en-US" sz="2500" kern="1200" dirty="0"/>
        </a:p>
      </dsp:txBody>
      <dsp:txXfrm>
        <a:off x="48481" y="129892"/>
        <a:ext cx="7789738" cy="896166"/>
      </dsp:txXfrm>
    </dsp:sp>
    <dsp:sp modelId="{683A506F-9BDF-4A37-9F85-D1E8FF7346D2}">
      <dsp:nvSpPr>
        <dsp:cNvPr id="0" name=""/>
        <dsp:cNvSpPr/>
      </dsp:nvSpPr>
      <dsp:spPr>
        <a:xfrm>
          <a:off x="0" y="1146540"/>
          <a:ext cx="7886700" cy="99312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/>
            <a:t>• Se tenir droit, regarder le jury.</a:t>
          </a:r>
          <a:endParaRPr lang="en-US" sz="2500" kern="1200"/>
        </a:p>
      </dsp:txBody>
      <dsp:txXfrm>
        <a:off x="48481" y="1195021"/>
        <a:ext cx="7789738" cy="896166"/>
      </dsp:txXfrm>
    </dsp:sp>
    <dsp:sp modelId="{4125EAB5-D9CA-401A-877F-D574EB20816F}">
      <dsp:nvSpPr>
        <dsp:cNvPr id="0" name=""/>
        <dsp:cNvSpPr/>
      </dsp:nvSpPr>
      <dsp:spPr>
        <a:xfrm>
          <a:off x="0" y="2211669"/>
          <a:ext cx="7886700" cy="99312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/>
            <a:t>• Utiliser un diaporama ou une affiche claire et impactante.</a:t>
          </a:r>
          <a:endParaRPr lang="en-US" sz="2500" kern="1200"/>
        </a:p>
      </dsp:txBody>
      <dsp:txXfrm>
        <a:off x="48481" y="2260150"/>
        <a:ext cx="7789738" cy="896166"/>
      </dsp:txXfrm>
    </dsp:sp>
    <dsp:sp modelId="{B788CD9C-FB2D-4C0D-B4A3-033D903462F9}">
      <dsp:nvSpPr>
        <dsp:cNvPr id="0" name=""/>
        <dsp:cNvSpPr/>
      </dsp:nvSpPr>
      <dsp:spPr>
        <a:xfrm>
          <a:off x="0" y="3276797"/>
          <a:ext cx="7886700" cy="99312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/>
            <a:t>• Ne pas lire un texte, parler naturellement</a:t>
          </a:r>
          <a:endParaRPr lang="en-US" sz="2500" kern="1200"/>
        </a:p>
      </dsp:txBody>
      <dsp:txXfrm>
        <a:off x="48481" y="3325278"/>
        <a:ext cx="7789738" cy="8961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CB54A9-74BF-496B-9464-9A4E35AC70F3}">
      <dsp:nvSpPr>
        <dsp:cNvPr id="0" name=""/>
        <dsp:cNvSpPr/>
      </dsp:nvSpPr>
      <dsp:spPr>
        <a:xfrm>
          <a:off x="0" y="82014"/>
          <a:ext cx="7886700" cy="99312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• Maîtrise du sujet (50 points)</a:t>
          </a:r>
          <a:endParaRPr lang="en-US" sz="2500" kern="1200" dirty="0"/>
        </a:p>
      </dsp:txBody>
      <dsp:txXfrm>
        <a:off x="48481" y="130495"/>
        <a:ext cx="7789738" cy="896166"/>
      </dsp:txXfrm>
    </dsp:sp>
    <dsp:sp modelId="{A38756F1-7916-4332-8E25-2F30D7FA5A47}">
      <dsp:nvSpPr>
        <dsp:cNvPr id="0" name=""/>
        <dsp:cNvSpPr/>
      </dsp:nvSpPr>
      <dsp:spPr>
        <a:xfrm>
          <a:off x="0" y="1147143"/>
          <a:ext cx="7886700" cy="99312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• Expression orale (50 points)</a:t>
          </a:r>
          <a:endParaRPr lang="en-US" sz="2500" kern="1200" dirty="0"/>
        </a:p>
      </dsp:txBody>
      <dsp:txXfrm>
        <a:off x="48481" y="1195624"/>
        <a:ext cx="7789738" cy="896166"/>
      </dsp:txXfrm>
    </dsp:sp>
    <dsp:sp modelId="{C19CCAF9-AA1F-4A61-93B4-DCCD99B70E5F}">
      <dsp:nvSpPr>
        <dsp:cNvPr id="0" name=""/>
        <dsp:cNvSpPr/>
      </dsp:nvSpPr>
      <dsp:spPr>
        <a:xfrm>
          <a:off x="0" y="2212272"/>
          <a:ext cx="7886700" cy="99312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/>
            <a:t>• Bonus (10 points) : langue étrangère ou support visuel efficace   </a:t>
          </a:r>
        </a:p>
      </dsp:txBody>
      <dsp:txXfrm>
        <a:off x="48481" y="2260753"/>
        <a:ext cx="7789738" cy="896166"/>
      </dsp:txXfrm>
    </dsp:sp>
    <dsp:sp modelId="{BBA0EB7B-924A-4C83-8D81-AEC857B0C543}">
      <dsp:nvSpPr>
        <dsp:cNvPr id="0" name=""/>
        <dsp:cNvSpPr/>
      </dsp:nvSpPr>
      <dsp:spPr>
        <a:xfrm>
          <a:off x="0" y="3277400"/>
          <a:ext cx="7886700" cy="99312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• L’interaction avec le jury est importante</a:t>
          </a:r>
          <a:endParaRPr lang="en-US" sz="2500" kern="1200" dirty="0"/>
        </a:p>
      </dsp:txBody>
      <dsp:txXfrm>
        <a:off x="48481" y="3325881"/>
        <a:ext cx="7789738" cy="8961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AB542-0851-4A63-985F-FC28168047B5}">
      <dsp:nvSpPr>
        <dsp:cNvPr id="0" name=""/>
        <dsp:cNvSpPr/>
      </dsp:nvSpPr>
      <dsp:spPr>
        <a:xfrm>
          <a:off x="0" y="35586"/>
          <a:ext cx="7017080" cy="79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• Solliciter l’aide et les conseils des professeurs (choix du sujet, élaboration de la problématique…)</a:t>
          </a:r>
          <a:endParaRPr lang="en-US" sz="2000" kern="1200" dirty="0"/>
        </a:p>
      </dsp:txBody>
      <dsp:txXfrm>
        <a:off x="38838" y="74424"/>
        <a:ext cx="6939404" cy="717924"/>
      </dsp:txXfrm>
    </dsp:sp>
    <dsp:sp modelId="{02B763E7-2431-4ACC-9F33-EFEEC427A7D7}">
      <dsp:nvSpPr>
        <dsp:cNvPr id="0" name=""/>
        <dsp:cNvSpPr/>
      </dsp:nvSpPr>
      <dsp:spPr>
        <a:xfrm>
          <a:off x="0" y="946100"/>
          <a:ext cx="7017080" cy="79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•S'entraîner devant un proche ou un miroir.</a:t>
          </a:r>
          <a:endParaRPr lang="en-US" sz="2000" kern="1200" dirty="0"/>
        </a:p>
      </dsp:txBody>
      <dsp:txXfrm>
        <a:off x="38838" y="984938"/>
        <a:ext cx="6939404" cy="717924"/>
      </dsp:txXfrm>
    </dsp:sp>
    <dsp:sp modelId="{0A44E95B-D29C-444D-A964-39727774398D}">
      <dsp:nvSpPr>
        <dsp:cNvPr id="0" name=""/>
        <dsp:cNvSpPr/>
      </dsp:nvSpPr>
      <dsp:spPr>
        <a:xfrm>
          <a:off x="0" y="1799300"/>
          <a:ext cx="7017080" cy="79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•Chronométrer son exposé.</a:t>
          </a:r>
          <a:endParaRPr lang="en-US" sz="2000" kern="1200" dirty="0"/>
        </a:p>
      </dsp:txBody>
      <dsp:txXfrm>
        <a:off x="38838" y="1838138"/>
        <a:ext cx="6939404" cy="717924"/>
      </dsp:txXfrm>
    </dsp:sp>
    <dsp:sp modelId="{AA0B69E0-1CDB-4887-B4BD-B9DC249BF1C8}">
      <dsp:nvSpPr>
        <dsp:cNvPr id="0" name=""/>
        <dsp:cNvSpPr/>
      </dsp:nvSpPr>
      <dsp:spPr>
        <a:xfrm>
          <a:off x="0" y="2652500"/>
          <a:ext cx="7017080" cy="7956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/>
            <a:t>Anticiper les questions du jury</a:t>
          </a:r>
          <a:endParaRPr lang="fr-FR" sz="2000" kern="1200" dirty="0"/>
        </a:p>
      </dsp:txBody>
      <dsp:txXfrm>
        <a:off x="38838" y="2691338"/>
        <a:ext cx="6939404" cy="717924"/>
      </dsp:txXfrm>
    </dsp:sp>
    <dsp:sp modelId="{89D99F52-3AC4-4848-9BEC-E76EF67C100B}">
      <dsp:nvSpPr>
        <dsp:cNvPr id="0" name=""/>
        <dsp:cNvSpPr/>
      </dsp:nvSpPr>
      <dsp:spPr>
        <a:xfrm>
          <a:off x="0" y="3505700"/>
          <a:ext cx="7017080" cy="7956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/>
            <a:t>• Garder confiance en soi</a:t>
          </a:r>
        </a:p>
      </dsp:txBody>
      <dsp:txXfrm>
        <a:off x="38838" y="3544538"/>
        <a:ext cx="6939404" cy="7179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DAB1B-E3EF-452A-9F32-089684BDD9C0}">
      <dsp:nvSpPr>
        <dsp:cNvPr id="0" name=""/>
        <dsp:cNvSpPr/>
      </dsp:nvSpPr>
      <dsp:spPr>
        <a:xfrm>
          <a:off x="0" y="122588"/>
          <a:ext cx="7017080" cy="9983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L'oral du DNB est une épreuve accessible avec une bonne préparation.</a:t>
          </a:r>
          <a:endParaRPr lang="en-US" sz="1800" kern="1200"/>
        </a:p>
      </dsp:txBody>
      <dsp:txXfrm>
        <a:off x="48737" y="171325"/>
        <a:ext cx="6919606" cy="900901"/>
      </dsp:txXfrm>
    </dsp:sp>
    <dsp:sp modelId="{0E12EABF-F42C-4E7D-9FB7-B62F003A937E}">
      <dsp:nvSpPr>
        <dsp:cNvPr id="0" name=""/>
        <dsp:cNvSpPr/>
      </dsp:nvSpPr>
      <dsp:spPr>
        <a:xfrm>
          <a:off x="0" y="1172804"/>
          <a:ext cx="7017080" cy="99837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Choisissez un sujet qui vous plait et travaillez-le de façon personnelle (pas de copier-coller d’internet ou un travail fait avec l’intelligence artificielle…)</a:t>
          </a:r>
          <a:endParaRPr lang="en-US" sz="1800" kern="1200" dirty="0"/>
        </a:p>
      </dsp:txBody>
      <dsp:txXfrm>
        <a:off x="48737" y="1221541"/>
        <a:ext cx="6919606" cy="900901"/>
      </dsp:txXfrm>
    </dsp:sp>
    <dsp:sp modelId="{CD33A0BA-4F45-4CA0-B435-7CA8C7377E78}">
      <dsp:nvSpPr>
        <dsp:cNvPr id="0" name=""/>
        <dsp:cNvSpPr/>
      </dsp:nvSpPr>
      <dsp:spPr>
        <a:xfrm>
          <a:off x="0" y="2223020"/>
          <a:ext cx="7017080" cy="99837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• Entraînez-vous et choisissez un sujet motivant.</a:t>
          </a:r>
          <a:endParaRPr lang="en-US" sz="1800" kern="1200"/>
        </a:p>
      </dsp:txBody>
      <dsp:txXfrm>
        <a:off x="48737" y="2271757"/>
        <a:ext cx="6919606" cy="900901"/>
      </dsp:txXfrm>
    </dsp:sp>
    <dsp:sp modelId="{29A5B7D3-ED60-4AB2-B962-5BEC777333C7}">
      <dsp:nvSpPr>
        <dsp:cNvPr id="0" name=""/>
        <dsp:cNvSpPr/>
      </dsp:nvSpPr>
      <dsp:spPr>
        <a:xfrm>
          <a:off x="0" y="3273235"/>
          <a:ext cx="7017080" cy="99837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• Bonne chance à tous !</a:t>
          </a:r>
          <a:endParaRPr lang="en-US" sz="1800" kern="1200"/>
        </a:p>
      </dsp:txBody>
      <dsp:txXfrm>
        <a:off x="48737" y="3321972"/>
        <a:ext cx="6919606" cy="900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82792-1A34-4A89-BC9F-49F0A1EDE65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17DCB-265F-4CCA-8F68-F5C627DEF7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657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717DCB-265F-4CCA-8F68-F5C627DEF78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598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2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85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6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96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39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43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13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99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764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5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80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381677" cy="1325563"/>
          </a:xfrm>
        </p:spPr>
        <p:txBody>
          <a:bodyPr>
            <a:normAutofit/>
          </a:bodyPr>
          <a:lstStyle/>
          <a:p>
            <a:r>
              <a:rPr lang="fr-FR" sz="4900"/>
              <a:t>L’oral du DNB en bref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67CDBA49-D312-A12C-53EC-696AB19AAE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207695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381677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200"/>
              <a:t>Choisir un sujet dans un parcours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D6A8AFE4-34C9-2E82-E668-84F1B9DCD2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678391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31A4116-477E-EE10-83C7-E77121A01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1677" cy="1325563"/>
          </a:xfrm>
        </p:spPr>
        <p:txBody>
          <a:bodyPr>
            <a:normAutofit/>
          </a:bodyPr>
          <a:lstStyle/>
          <a:p>
            <a:r>
              <a:rPr lang="fr-FR" sz="4900"/>
              <a:t>Construire sa présentation</a:t>
            </a:r>
          </a:p>
        </p:txBody>
      </p:sp>
      <p:graphicFrame>
        <p:nvGraphicFramePr>
          <p:cNvPr id="6" name="Espace réservé du contenu 3">
            <a:extLst>
              <a:ext uri="{FF2B5EF4-FFF2-40B4-BE49-F238E27FC236}">
                <a16:creationId xmlns:a16="http://schemas.microsoft.com/office/drawing/2014/main" id="{1875288C-C608-B1BA-F9E2-08D2FBF040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035942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56995"/>
            <a:ext cx="7886700" cy="1133693"/>
          </a:xfrm>
        </p:spPr>
        <p:txBody>
          <a:bodyPr>
            <a:normAutofit/>
          </a:bodyPr>
          <a:lstStyle/>
          <a:p>
            <a:r>
              <a:rPr lang="fr-FR" sz="4500"/>
              <a:t>Faire une présentation orale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22B94A4F-F2E0-50A2-C98D-5E59371C9D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7161906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A5F6F8C-813B-7EA2-8E40-64B0285B8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57188"/>
            <a:ext cx="7886700" cy="1133499"/>
          </a:xfrm>
        </p:spPr>
        <p:txBody>
          <a:bodyPr>
            <a:normAutofit/>
          </a:bodyPr>
          <a:lstStyle/>
          <a:p>
            <a:pPr algn="ctr"/>
            <a:r>
              <a:rPr lang="fr-FR" sz="4500"/>
              <a:t>Être évalué</a:t>
            </a:r>
          </a:p>
        </p:txBody>
      </p:sp>
      <p:graphicFrame>
        <p:nvGraphicFramePr>
          <p:cNvPr id="6" name="Espace réservé du contenu 3">
            <a:extLst>
              <a:ext uri="{FF2B5EF4-FFF2-40B4-BE49-F238E27FC236}">
                <a16:creationId xmlns:a16="http://schemas.microsoft.com/office/drawing/2014/main" id="{45AC0700-9354-A0EA-A46E-B387B5DB9E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298623"/>
              </p:ext>
            </p:extLst>
          </p:nvPr>
        </p:nvGraphicFramePr>
        <p:xfrm>
          <a:off x="628650" y="1828800"/>
          <a:ext cx="78867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454F6DE-C6CB-9A4D-BC23-9CC1D34FE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051" y="381935"/>
            <a:ext cx="7017080" cy="1200329"/>
          </a:xfrm>
        </p:spPr>
        <p:txBody>
          <a:bodyPr anchor="t">
            <a:normAutofit/>
          </a:bodyPr>
          <a:lstStyle/>
          <a:p>
            <a:pPr algn="ctr"/>
            <a:r>
              <a:rPr lang="fr-FR" sz="7000" dirty="0"/>
              <a:t>Se préparer</a:t>
            </a:r>
          </a:p>
        </p:txBody>
      </p:sp>
      <p:graphicFrame>
        <p:nvGraphicFramePr>
          <p:cNvPr id="6" name="Espace réservé du contenu 3">
            <a:extLst>
              <a:ext uri="{FF2B5EF4-FFF2-40B4-BE49-F238E27FC236}">
                <a16:creationId xmlns:a16="http://schemas.microsoft.com/office/drawing/2014/main" id="{E5458BC7-930E-A663-750F-85473E3AE9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485114"/>
              </p:ext>
            </p:extLst>
          </p:nvPr>
        </p:nvGraphicFramePr>
        <p:xfrm>
          <a:off x="891046" y="1825625"/>
          <a:ext cx="7017080" cy="439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051" y="381935"/>
            <a:ext cx="7017080" cy="1200329"/>
          </a:xfrm>
        </p:spPr>
        <p:txBody>
          <a:bodyPr anchor="t">
            <a:normAutofit/>
          </a:bodyPr>
          <a:lstStyle/>
          <a:p>
            <a:pPr algn="ctr"/>
            <a:r>
              <a:rPr lang="fr-FR" sz="7000" dirty="0"/>
              <a:t>En conclusion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0CD975BD-FE97-97B5-A0DE-2AD86F173B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942195"/>
              </p:ext>
            </p:extLst>
          </p:nvPr>
        </p:nvGraphicFramePr>
        <p:xfrm>
          <a:off x="891046" y="1825625"/>
          <a:ext cx="7017080" cy="439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hème Office 2013 –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82</TotalTime>
  <Words>409</Words>
  <Application>Microsoft Office PowerPoint</Application>
  <PresentationFormat>Affichage à l'écran (4:3)</PresentationFormat>
  <Paragraphs>46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 2013 – 2022</vt:lpstr>
      <vt:lpstr>L’oral du DNB en bref</vt:lpstr>
      <vt:lpstr>Choisir un sujet dans un parcours</vt:lpstr>
      <vt:lpstr>Construire sa présentation</vt:lpstr>
      <vt:lpstr>Faire une présentation orale</vt:lpstr>
      <vt:lpstr>Être évalué</vt:lpstr>
      <vt:lpstr>Se préparer</vt:lpstr>
      <vt:lpstr>En 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L’oral du DNB en bref</dc:title>
  <dc:subject/>
  <dc:creator>MOYROUD Thierry</dc:creator>
  <cp:keywords/>
  <dc:description>generated using python-pptx</dc:description>
  <cp:lastModifiedBy>MOYROUD Melanie</cp:lastModifiedBy>
  <cp:revision>5</cp:revision>
  <dcterms:created xsi:type="dcterms:W3CDTF">2013-01-27T09:14:16Z</dcterms:created>
  <dcterms:modified xsi:type="dcterms:W3CDTF">2025-03-14T13:48:45Z</dcterms:modified>
  <cp:category/>
</cp:coreProperties>
</file>